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1556" r:id="rId2"/>
    <p:sldId id="277" r:id="rId3"/>
    <p:sldId id="282" r:id="rId4"/>
    <p:sldId id="1531" r:id="rId5"/>
    <p:sldId id="1541" r:id="rId6"/>
    <p:sldId id="1537" r:id="rId7"/>
    <p:sldId id="1560" r:id="rId8"/>
    <p:sldId id="1559" r:id="rId9"/>
    <p:sldId id="1521" r:id="rId10"/>
    <p:sldId id="1540" r:id="rId11"/>
    <p:sldId id="1524" r:id="rId12"/>
    <p:sldId id="1536" r:id="rId13"/>
    <p:sldId id="1535" r:id="rId14"/>
    <p:sldId id="1525" r:id="rId15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55"/>
    <p:restoredTop sz="67582"/>
  </p:normalViewPr>
  <p:slideViewPr>
    <p:cSldViewPr snapToGrid="0">
      <p:cViewPr varScale="1">
        <p:scale>
          <a:sx n="83" d="100"/>
          <a:sy n="83" d="100"/>
        </p:scale>
        <p:origin x="2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7F314-A2AE-5240-8C81-715FE13400A8}" type="datetimeFigureOut">
              <a:rPr lang="en-KR" smtClean="0"/>
              <a:t>6/29/23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249F44-54A1-5F4F-94F9-D290AC7EDCEA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30502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안녕하세요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발표를 맡은 김기현입니다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저는 이번 </a:t>
            </a:r>
            <a:r>
              <a:rPr kumimoji="1" lang="ko-KR" altLang="en-US" dirty="0" err="1"/>
              <a:t>기초딥러닝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텀</a:t>
            </a:r>
            <a:r>
              <a:rPr kumimoji="1" lang="ko-KR" altLang="en-US" dirty="0"/>
              <a:t> 프로젝트로 </a:t>
            </a:r>
            <a:r>
              <a:rPr kumimoji="1" lang="en-US" altLang="ko-KR" dirty="0"/>
              <a:t>CNN</a:t>
            </a:r>
            <a:r>
              <a:rPr kumimoji="1" lang="ko-KR" altLang="en-US" dirty="0"/>
              <a:t> </a:t>
            </a:r>
            <a:r>
              <a:rPr kumimoji="1" lang="en-US" altLang="ko-KR" dirty="0"/>
              <a:t>Model</a:t>
            </a:r>
            <a:r>
              <a:rPr kumimoji="1" lang="ko-KR" altLang="en-US" dirty="0"/>
              <a:t>을 활용한 음악장르 분류 프로젝트를 수행하였습니다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CDAB24-8023-E245-AA52-7A9BAF03924B}" type="slidenum">
              <a:rPr kumimoji="1" lang="x-none" altLang="en-US" smtClean="0"/>
              <a:t>1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911033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음악 장르 분류는 음악 데이터를 분석하여 해당 음악이 어떤 장르에 속하는지를 판별하는 작업입니다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en" altLang="ko-Kore-KR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음악 장르 분류는 다양한 용도로 활용됩니다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첫째로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장르별 음악 추천입니다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분류된 장르에 따라 사용자에게 관심있을 만한 음악을 추천할 수 있습니다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둘째로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사용자의 음악 취향을 파악하는 데 사용됩니다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분석된 데이터를 기반으로 사용자의 선호하는 장르나 스타일을 파악할 수 있습니다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전통적으로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음악 장르 분류는 전문가들이 소리의 파형 등을 </a:t>
            </a:r>
            <a:r>
              <a:rPr lang="ko-KR" alt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시각화하여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분석하는 방법을 사용해왔습니다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하지만 최근에는 기계 학습과 심층 신경망을 활용하여 음악을 자동으로 분류하는 방법이 주로 사용됩니다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49F44-54A1-5F4F-94F9-D290AC7EDCEA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693435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음성 오디오의 시각화 분석 기법 중 하나로 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Mel-Spectrogram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을 사용하는 방법이 있습니다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</a:t>
            </a:r>
            <a:endParaRPr lang="en-US" altLang="ko-KR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Mel-Spectrogram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은 시간에 따른 오디오 신호의 주파수 내용을 시각적으로 표현합니다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이를 통해 오디오 신호의 주파수 특성과 변화를 쉽게 파악할 수 있습니다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en" altLang="ko-Kore-KR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Mel-Spectrogram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은 오디오 신호의 단시간 푸리에 변환 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(</a:t>
            </a: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STFT)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을 기반으로 구성됩니다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ST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FT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는 오디오 신호를 일정한 시간 단위로 나누고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각 시간 단위에서의 주파수 변화를 분석합니다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en" altLang="ko-Kore-KR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Mel-Spectrogram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생성을 위한 과정을 간략히 설명해보겠습니다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먼저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입력 오디오 신호를 일정한 길이의 프레임으로 나눕니다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그 다음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각 프레임에 대해 </a:t>
            </a: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STFT</a:t>
            </a:r>
            <a:r>
              <a:rPr lang="ko-KR" alt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를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수행하여 주파수 스펙트럼을 얻습니다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en" altLang="ko-Kore-KR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STFT</a:t>
            </a:r>
            <a:r>
              <a:rPr lang="ko-KR" alt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를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통해 얻은 주파수 스펙트럼을 기반으로 </a:t>
            </a: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Mel-Spectrogram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을 생성합니다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Mel-Spectrogram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은 주파수 축을 </a:t>
            </a: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Mel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스케일로 변환하여 표현합니다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Mel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스케일은 인간의 청각 특성을 고려한 스케일로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주파수를 인간이 더 잘 구분할 수 있는 단위로 매핑합니다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en" altLang="ko-Kore-KR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생성된 </a:t>
            </a: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Mel-Spectrogram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은 </a:t>
            </a:r>
            <a:r>
              <a:rPr lang="ko-KR" altLang="en-US" b="0" i="0" u="none" strike="noStrike" dirty="0" err="1">
                <a:solidFill>
                  <a:srgbClr val="D1D5DB"/>
                </a:solidFill>
                <a:effectLst/>
                <a:latin typeface="Söhne"/>
              </a:rPr>
              <a:t>시각화된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 이미지로 표현됩니다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이러한 시각화 이미지를 바탕으로 이미지 처리 분야에서 강력한 성능을 보이는 </a:t>
            </a:r>
            <a:r>
              <a:rPr lang="en" altLang="ko-Kore-KR" b="0" i="0" u="none" strike="noStrike" dirty="0">
                <a:solidFill>
                  <a:srgbClr val="D1D5DB"/>
                </a:solidFill>
                <a:effectLst/>
                <a:latin typeface="Söhne"/>
              </a:rPr>
              <a:t>CNN </a:t>
            </a:r>
            <a:r>
              <a:rPr lang="ko-KR" altLang="en-US" b="0" i="0" u="none" strike="noStrike" dirty="0">
                <a:solidFill>
                  <a:srgbClr val="D1D5DB"/>
                </a:solidFill>
                <a:effectLst/>
                <a:latin typeface="Söhne"/>
              </a:rPr>
              <a:t>계열의 모델을 활용하여 음악 장르 분류를 수행할 수 있습니다</a:t>
            </a:r>
            <a:r>
              <a:rPr lang="en-US" altLang="ko-KR" b="0" i="0" u="none" strike="noStrike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ko-KR" altLang="en-US" b="0" i="0" u="none" strike="noStrike" dirty="0">
              <a:solidFill>
                <a:srgbClr val="D1D5DB"/>
              </a:solidFill>
              <a:effectLst/>
              <a:latin typeface="Söhne"/>
            </a:endParaRP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49F44-54A1-5F4F-94F9-D290AC7EDCEA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216465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이미지 분류 작업을 위한 효율적인 신경망 구조입니다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깊이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(Depth),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너비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(Width),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해상도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(Resolution)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라는 세 가지 요소를 조절하여 최적의 성능을 달성합니다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깊이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(Depth):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깊이를 적절하게 조절하여 네트워크의 복잡성을 관리합니다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이를 통해 더 깊은 네트워크로 인한 과적합을 방지하고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학습 속도를 향상시킵니다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너비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(Width):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너비를 조절하여 네트워크의 채널 수를 조정합니다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너비를 늘리면 모델의 용량이 증가하며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더 다양한 특징을 학습할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해상도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(Resolution):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입력 이미지의 해상도를 조정하여 모델의 성능을 개선합니다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해상도를 높이면 더 많은 정보를 활용할 수 있지만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연산 비용이 증가합니다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따라서 해상도를 효율적으로 조절하여 최적의 결과를 얻습니다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작은 모델 크기로도 높은 분류 정확도를 제공합니다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이는 계층적인 스케일링과 효율적인 네트워크 아키텍처를 통해 달성됩니다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이를 통해 컴퓨팅 리소스를 효율적으로 활용하면서도 뛰어난 성능을 발휘합니다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또한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사전 학습된 가중치를 제공하여 전이학습을 수행할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ImageNet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데이터셋을 기반으로 학습된 가중치를 활용하여 다른 응용 분야에서도 높은 성능을 얻을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이미지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Söhne"/>
              </a:rPr>
              <a:t>분류뿐만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 아니라 객체 탐지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분할 등의 다른 컴퓨터 비전 작업에도 적용할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그 유연성과 성능으로 인해 많은 연구와 실제 응용 분야에서 널리 사용되고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따라서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효율적인 신경망 구조로써 이미지 분류 작업에 탁월한 성능과 효율성을 제공합니다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endParaRPr lang="en-US" altLang="ko-KR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2019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년 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5</a:t>
            </a:r>
            <a:r>
              <a:rPr lang="ko-KR" altLang="en-US" b="0" i="0" dirty="0">
                <a:solidFill>
                  <a:srgbClr val="515151"/>
                </a:solidFill>
                <a:effectLst/>
                <a:latin typeface="Gill Sans"/>
              </a:rPr>
              <a:t>월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(</a:t>
            </a:r>
            <a:r>
              <a:rPr lang="en-US" altLang="ko-KR" b="0" i="0" dirty="0" err="1">
                <a:solidFill>
                  <a:srgbClr val="515151"/>
                </a:solidFill>
                <a:effectLst/>
                <a:latin typeface="Gill Sans"/>
              </a:rPr>
              <a:t>Arxiv</a:t>
            </a:r>
            <a:r>
              <a:rPr lang="en-US" altLang="ko-KR" b="0" i="0" dirty="0">
                <a:solidFill>
                  <a:srgbClr val="515151"/>
                </a:solidFill>
                <a:effectLst/>
                <a:latin typeface="Gill Sans"/>
              </a:rPr>
              <a:t>), ICML 2019</a:t>
            </a:r>
          </a:p>
          <a:p>
            <a:pPr algn="l"/>
            <a:endParaRPr lang="en-US" altLang="ko-KR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49F44-54A1-5F4F-94F9-D290AC7EDCEA}" type="slidenum">
              <a:rPr lang="en-KR" smtClean="0"/>
              <a:t>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73592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작은 모델 크기로도 높은 분류 정확도를 제공합니다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이는 계층적인 스케일링과 효율적인 네트워크 아키텍처를 통해 달성됩니다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이를 통해 컴퓨팅 리소스를 효율적으로 활용하면서도 뛰어난 성능을 발휘합니다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또한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사전 학습된 가중치를 제공하여 전이학습을 수행할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ImageNet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데이터셋을 기반으로 학습된 가중치를 활용하여 다른 응용 분야에서도 높은 성능을 얻을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이미지 </a:t>
            </a:r>
            <a:r>
              <a:rPr lang="ko-KR" altLang="en-US" b="0" i="0" dirty="0" err="1">
                <a:solidFill>
                  <a:srgbClr val="D1D5DB"/>
                </a:solidFill>
                <a:effectLst/>
                <a:latin typeface="Söhne"/>
              </a:rPr>
              <a:t>분류뿐만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 아니라 객체 탐지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분할 등의 다른 컴퓨터 비전 작업에도 적용할 수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 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그 유연성과 성능으로 인해 많은 연구와 실제 응용 분야에서 널리 사용되고 있습니다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따라서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, </a:t>
            </a:r>
            <a:r>
              <a:rPr lang="en-US" altLang="ko-KR" b="0" i="0" dirty="0" err="1">
                <a:solidFill>
                  <a:srgbClr val="D1D5DB"/>
                </a:solidFill>
                <a:effectLst/>
                <a:latin typeface="Söhne"/>
              </a:rPr>
              <a:t>EfficientNet</a:t>
            </a:r>
            <a:r>
              <a:rPr lang="ko-KR" altLang="en-US" b="0" i="0" dirty="0">
                <a:solidFill>
                  <a:srgbClr val="D1D5DB"/>
                </a:solidFill>
                <a:effectLst/>
                <a:latin typeface="Söhne"/>
              </a:rPr>
              <a:t>은 효율적인 신경망 구조로써 이미지 분류 작업에 탁월한 성능과 효율성을 제공합니다</a:t>
            </a:r>
            <a:r>
              <a:rPr lang="en-US" altLang="ko-KR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pPr algn="l"/>
            <a:endParaRPr lang="en-US" altLang="ko-KR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model scaling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에 대해 더 분석해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depth, width, resolution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사이의 관계를 파악해 더 높은 성능을 달성하도록 하였습니다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높은 효율을 보이도록 하는 새로운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scaling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방법인 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compound coefficient”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를 제안하고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NotoSansKR"/>
              </a:rPr>
              <a:t>MobileNet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과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NotoSansKR"/>
              </a:rPr>
              <a:t>ResNet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에 적용해 효율성을 살펴보았습니다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.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또한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, NAS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를 사용해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baseline network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를 설계하고 이를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scale up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해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NotoSansKR"/>
              </a:rPr>
              <a:t>EfficientNet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을 설계했습니다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. EfficientNet-B7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은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ImageNet Dataset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에 대해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top1 acc 84.3%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SansKR"/>
              </a:rPr>
              <a:t>를 달성했습니다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. </a:t>
            </a:r>
          </a:p>
          <a:p>
            <a:pPr algn="l"/>
            <a:r>
              <a:rPr lang="en-US" altLang="ko-KR" b="0" i="0" dirty="0">
                <a:solidFill>
                  <a:srgbClr val="000000"/>
                </a:solidFill>
                <a:effectLst/>
                <a:latin typeface="NotoSansKR"/>
              </a:rPr>
              <a:t> </a:t>
            </a:r>
          </a:p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49F44-54A1-5F4F-94F9-D290AC7EDCEA}" type="slidenum">
              <a:rPr lang="en-KR" smtClean="0"/>
              <a:t>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284729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49F44-54A1-5F4F-94F9-D290AC7EDCEA}" type="slidenum">
              <a:rPr lang="en-KR" smtClean="0"/>
              <a:t>10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9785354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249F44-54A1-5F4F-94F9-D290AC7EDCEA}" type="slidenum">
              <a:rPr lang="en-KR" smtClean="0"/>
              <a:t>13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57311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08DD3-7076-197C-E488-BB4423FFF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8AE88-E07D-6B59-95CE-C95EF1F972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04F9CB-0CB2-A004-0BBD-D0AFAC848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D547D-156C-2026-941C-F90A3E41C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22DA89-BCB4-EFBC-531D-72A85119C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42825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96525-D879-9C4E-723F-A874EAFB4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E480A4-DFB5-9FD8-A5AB-AD29FFD463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94BF4-DD9C-5284-355F-2452BE69A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52893-0008-1B9A-04E9-9516B4DD2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19222F-C465-28F7-B5C8-FF026E17A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797EE2-FDD5-8443-117B-EB1B1ADCB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75248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AD61F-FD84-E088-EFF2-B8A45FD10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E2D39-E13D-871D-2921-3A4134D34B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8E0D8-6256-4DE6-8DCB-0F5752710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E6283-7D08-049B-5178-3A1DA539A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1F412-4E05-8E5A-E89D-9EE02B16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3766091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8FAA42-F38C-10DE-5EA7-C200B53D73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05C306-C45E-5456-8B40-43B0103E33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63244-9E63-BDF2-F678-21817975B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2D6F1-3E02-67B5-252B-F5DE75DBD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9ECE2-0C0B-5B80-132F-85CA05395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1583131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6D8A5A5-1C76-4950-8063-9600DB64DAB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57362" y="1843089"/>
            <a:ext cx="8515351" cy="97113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buNone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Input the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8044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21">
            <a:extLst>
              <a:ext uri="{FF2B5EF4-FFF2-40B4-BE49-F238E27FC236}">
                <a16:creationId xmlns:a16="http://schemas.microsoft.com/office/drawing/2014/main" id="{60EF2E34-8A7C-4E55-9656-CB6188EFA436}"/>
              </a:ext>
            </a:extLst>
          </p:cNvPr>
          <p:cNvSpPr txBox="1">
            <a:spLocks/>
          </p:cNvSpPr>
          <p:nvPr userDrawn="1"/>
        </p:nvSpPr>
        <p:spPr>
          <a:xfrm>
            <a:off x="8765770" y="59646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24A49FE-E45E-4947-B3CC-17C4990721A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7D571273-F215-471A-BBF6-A29B267A87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6100" y="368300"/>
            <a:ext cx="4699000" cy="49530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Title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B47C1F0E-3093-4040-BAF2-32A2EA067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6744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50000"/>
              </a:lnSpc>
              <a:buFont typeface="Wingdings" panose="05000000000000000000" pitchFamily="2" charset="2"/>
              <a:buChar char="§"/>
              <a:defRPr sz="20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600"/>
            </a:lvl3pPr>
            <a:lvl4pPr>
              <a:lnSpc>
                <a:spcPct val="150000"/>
              </a:lnSpc>
              <a:defRPr sz="1400"/>
            </a:lvl4pPr>
            <a:lvl5pPr>
              <a:lnSpc>
                <a:spcPct val="150000"/>
              </a:lnSpc>
              <a:defRPr sz="1400"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FF337A1-EAB4-974A-A20D-A59835F55C67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82625" y="6459538"/>
            <a:ext cx="5544004" cy="2315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 dirty="0"/>
              <a:t>ref</a:t>
            </a:r>
          </a:p>
        </p:txBody>
      </p:sp>
    </p:spTree>
    <p:extLst>
      <p:ext uri="{BB962C8B-B14F-4D97-AF65-F5344CB8AC3E}">
        <p14:creationId xmlns:p14="http://schemas.microsoft.com/office/powerpoint/2010/main" val="1067384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3FC19-6079-A91F-2555-31D8BA9C1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3077B-F219-53A4-5F32-7816E3541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5BA6C-A3D8-EBB9-CE91-A0198DC64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3EDA3-F159-7B95-A383-A0F6C7B2C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99565-E420-1135-49D4-137879C3A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57949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36F59-A69C-EB3B-BA0F-E24A2B26D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5AAD7-FB87-FBBA-0C2D-EAAE06B50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C8B8D9-4764-5C5B-7521-C04817217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EE0FB-8C5C-57A2-03F7-45F2677B4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51AF3-1709-DD00-026B-A8B4E769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41841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02A6A-560F-895A-BC0F-11522E171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4C8C4-0EBC-E214-4421-45BA4DAE2A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618FD-B7F9-B235-1E52-AFD7DE452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371477-8AB3-2AB2-460B-92216441C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A7B90-00EF-376C-3460-EC40781BA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209429-A19F-E47F-0724-211E0BBBD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517440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7444A-AE9B-8BFB-DFA4-B17D048E6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9AEBC6-148A-EAA2-3EBE-2BB509C23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0776AE-4DC2-1BA9-6CFA-18556B0C4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1D6A43-343A-38BA-1861-6151315168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94E8EB-941F-BF32-6F58-1B28C91983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E3212F-6DE2-F144-43DB-516D3339F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191D5A-6C4D-0E59-2932-A8105DB0C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0B815F-4CA5-5935-5FD0-15E717023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27879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14E64-77E1-112B-2ED7-B214858EA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E34694-BB77-4F2B-5007-C0B50D814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BE276-778C-6997-35F7-39DFE55AB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AB1120-29BA-9D34-9DA7-23EEC164D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15902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17D984-4314-516E-2FA3-5F2198D3A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E10F95-2112-1D59-007F-076AA1DC5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845C4-BD6A-0523-D667-1E5A0E115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190460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506DE92-7D8D-851E-F417-DF819B03F1D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252000" rtlCol="0" anchor="ctr"/>
          <a:lstStyle/>
          <a:p>
            <a:pPr algn="ctr"/>
            <a:endParaRPr lang="en-KR" sz="1600" dirty="0">
              <a:solidFill>
                <a:srgbClr val="00B050"/>
              </a:solidFill>
              <a:latin typeface="Courier New" pitchFamily="49" charset="0"/>
              <a:ea typeface="맑은 고딕" pitchFamily="50" charset="-127"/>
              <a:cs typeface="Courier New" pitchFamily="49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17D984-4314-516E-2FA3-5F2198D3A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E10F95-2112-1D59-007F-076AA1DC5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845C4-BD6A-0523-D667-1E5A0E115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8522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1A9AC-169B-58CC-63FD-F64005BC3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EBB71-68E9-DAA3-FDD4-7739BF1A4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0B0591-DD7D-0248-7011-24F813369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F6B6C-3F97-8F14-047D-4B939160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188BDE-877A-94DE-778A-F89E20708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C1BCF8-EB3A-9AB6-450E-B9B2C634C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698142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466977-154B-F66E-238F-C1A2CD7E0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3161"/>
            <a:ext cx="10515600" cy="941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K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4E808-CA4D-D506-999B-CBF0264BC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722510"/>
            <a:ext cx="10515600" cy="44544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K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51D1E-A467-269F-BFD2-626A45DDE8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3F300-0B8F-1942-B8C6-43C4303BA3F0}" type="datetimeFigureOut">
              <a:rPr lang="en-KR" smtClean="0"/>
              <a:t>6/29/23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680E5-CB45-98E7-9B48-A15F60657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3C4B4-A1ED-674C-9D6C-BBD3215DC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30061-45CE-2347-AE48-05A65BC63E39}" type="slidenum">
              <a:rPr lang="en-KR" smtClean="0"/>
              <a:t>‹#›</a:t>
            </a:fld>
            <a:endParaRPr lang="en-KR"/>
          </a:p>
        </p:txBody>
      </p:sp>
      <p:pic>
        <p:nvPicPr>
          <p:cNvPr id="7" name="Picture 2" descr="Sogang University - Wikipedia">
            <a:extLst>
              <a:ext uri="{FF2B5EF4-FFF2-40B4-BE49-F238E27FC236}">
                <a16:creationId xmlns:a16="http://schemas.microsoft.com/office/drawing/2014/main" id="{644CF012-2769-0ADC-669E-759DF706F20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3799" y="222069"/>
            <a:ext cx="717549" cy="717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183C151-107F-0FAC-D64C-56AF964D8996}"/>
              </a:ext>
            </a:extLst>
          </p:cNvPr>
          <p:cNvGrpSpPr/>
          <p:nvPr userDrawn="1"/>
        </p:nvGrpSpPr>
        <p:grpSpPr>
          <a:xfrm>
            <a:off x="234951" y="0"/>
            <a:ext cx="76200" cy="863600"/>
            <a:chOff x="9347200" y="215900"/>
            <a:chExt cx="63500" cy="111125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C4244B2-7940-76DE-2A41-451B3049EA79}"/>
                </a:ext>
              </a:extLst>
            </p:cNvPr>
            <p:cNvSpPr/>
            <p:nvPr/>
          </p:nvSpPr>
          <p:spPr>
            <a:xfrm>
              <a:off x="9347200" y="215900"/>
              <a:ext cx="63500" cy="57150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7ACC154-CB1C-A095-3A3B-647E616BC44F}"/>
                </a:ext>
              </a:extLst>
            </p:cNvPr>
            <p:cNvSpPr/>
            <p:nvPr/>
          </p:nvSpPr>
          <p:spPr>
            <a:xfrm>
              <a:off x="9347200" y="755650"/>
              <a:ext cx="63500" cy="5715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8B4D6E6-2096-22CB-2B52-4E9F3323E384}"/>
              </a:ext>
            </a:extLst>
          </p:cNvPr>
          <p:cNvSpPr txBox="1"/>
          <p:nvPr userDrawn="1"/>
        </p:nvSpPr>
        <p:spPr>
          <a:xfrm>
            <a:off x="311151" y="142274"/>
            <a:ext cx="236494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2200" b="1" dirty="0">
                <a:solidFill>
                  <a:srgbClr val="C00000"/>
                </a:solidFill>
              </a:rPr>
              <a:t>SOGANG</a:t>
            </a:r>
            <a:r>
              <a:rPr lang="en-KR" dirty="0"/>
              <a:t>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UNIVERSITY</a:t>
            </a:r>
            <a:endParaRPr lang="en-KR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718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1" r:id="rId8"/>
    <p:sldLayoutId id="2147483656" r:id="rId9"/>
    <p:sldLayoutId id="2147483657" r:id="rId10"/>
    <p:sldLayoutId id="2147483658" r:id="rId11"/>
    <p:sldLayoutId id="2147483659" r:id="rId12"/>
    <p:sldLayoutId id="2147483663" r:id="rId13"/>
    <p:sldLayoutId id="2147483664" r:id="rId1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emf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6D377A-4100-C14C-92AB-51E0BA1D9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"/>
            <a:ext cx="12192000" cy="3331923"/>
          </a:xfrm>
          <a:solidFill>
            <a:srgbClr val="9D1C20"/>
          </a:solidFill>
          <a:ln>
            <a:noFill/>
          </a:ln>
        </p:spPr>
        <p:txBody>
          <a:bodyPr lIns="468000" tIns="46800" bIns="46800" anchor="ctr">
            <a:normAutofit/>
          </a:bodyPr>
          <a:lstStyle/>
          <a:p>
            <a:pPr>
              <a:lnSpc>
                <a:spcPct val="100000"/>
              </a:lnSpc>
            </a:pPr>
            <a:br>
              <a:rPr kumimoji="1" lang="en-US" altLang="en-US" sz="4000" dirty="0"/>
            </a:br>
            <a:br>
              <a:rPr kumimoji="1" lang="en-US" altLang="en-US" sz="4000" dirty="0"/>
            </a:br>
            <a:r>
              <a:rPr kumimoji="1" lang="en-US" altLang="en-US" sz="4000" dirty="0">
                <a:solidFill>
                  <a:schemeClr val="bg1"/>
                </a:solidFill>
              </a:rPr>
              <a:t>CNN Model</a:t>
            </a:r>
            <a:r>
              <a:rPr kumimoji="1" lang="ko-KR" altLang="en-US" sz="4000" dirty="0">
                <a:solidFill>
                  <a:schemeClr val="bg1"/>
                </a:solidFill>
              </a:rPr>
              <a:t>을 활용한 음악 장르 분류 </a:t>
            </a:r>
            <a:br>
              <a:rPr kumimoji="1" lang="en-US" altLang="ko-KR" sz="4000" dirty="0">
                <a:solidFill>
                  <a:schemeClr val="bg1"/>
                </a:solidFill>
              </a:rPr>
            </a:br>
            <a:r>
              <a:rPr kumimoji="1" lang="ko-KR" altLang="en-US" sz="4000" dirty="0">
                <a:solidFill>
                  <a:schemeClr val="bg1"/>
                </a:solidFill>
              </a:rPr>
              <a:t>프로젝트</a:t>
            </a:r>
            <a:endParaRPr kumimoji="1" lang="en-US" altLang="en-US" sz="4000" dirty="0">
              <a:solidFill>
                <a:schemeClr val="bg1"/>
              </a:solidFill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B2284B9-EBE6-E04C-B379-2AFA73FACD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123" y="3307074"/>
            <a:ext cx="11870344" cy="109138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/>
              <a:t>220220044</a:t>
            </a:r>
            <a:r>
              <a:rPr kumimoji="1" lang="ko-KR" altLang="en-US" dirty="0"/>
              <a:t> 김기현</a:t>
            </a:r>
            <a:endParaRPr kumimoji="1" lang="en-US" altLang="ko-KR" sz="2400" b="0" u="none" baseline="30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FDD9E9-851C-441A-F62F-AE7A4FC3380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375" t="42891" r="47323" b="43192"/>
          <a:stretch/>
        </p:blipFill>
        <p:spPr>
          <a:xfrm>
            <a:off x="5300396" y="6151632"/>
            <a:ext cx="1817967" cy="7063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4F8DAF-B541-AFDD-070B-9F3CCBCC99C3}"/>
              </a:ext>
            </a:extLst>
          </p:cNvPr>
          <p:cNvSpPr txBox="1"/>
          <p:nvPr/>
        </p:nvSpPr>
        <p:spPr>
          <a:xfrm>
            <a:off x="12906703" y="404648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K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9336A7-1775-7F0B-57A4-540945BC149A}"/>
              </a:ext>
            </a:extLst>
          </p:cNvPr>
          <p:cNvSpPr txBox="1"/>
          <p:nvPr/>
        </p:nvSpPr>
        <p:spPr>
          <a:xfrm>
            <a:off x="3186681" y="4622946"/>
            <a:ext cx="6045398" cy="574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24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기초딥러닝</a:t>
            </a:r>
            <a:r>
              <a:rPr kumimoji="1" lang="ko-KR" altLang="en-US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kumimoji="1" lang="ko-KR" altLang="en-US" sz="2400" b="1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텀</a:t>
            </a:r>
            <a:r>
              <a:rPr kumimoji="1" lang="ko-KR" altLang="en-US" sz="24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프로젝트</a:t>
            </a:r>
            <a:endParaRPr kumimoji="1" lang="x-none" altLang="en-US" sz="24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463A9F52-D56F-ABEE-3C3D-341569C807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598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38"/>
    </mc:Choice>
    <mc:Fallback>
      <p:transition spd="slow" advTm="10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9C321-CCD8-6E8B-B6A9-D609F8C92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KR" altLang="ko-Kore-KR"/>
              <a:t>Experimental Setup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1F803-DEE8-EFFA-7868-E2404EAF4C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2510"/>
            <a:ext cx="7239000" cy="5008489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sz="2600" dirty="0"/>
              <a:t>Environment: </a:t>
            </a:r>
          </a:p>
          <a:p>
            <a:pPr lvl="1"/>
            <a:r>
              <a:rPr lang="en-US" altLang="ko-KR" dirty="0">
                <a:latin typeface="+mn-ea"/>
              </a:rPr>
              <a:t>Server :</a:t>
            </a:r>
          </a:p>
          <a:p>
            <a:pPr lvl="2"/>
            <a:r>
              <a:rPr lang="en-US" altLang="ko-KR" dirty="0">
                <a:latin typeface="+mn-ea"/>
              </a:rPr>
              <a:t>Ubuntu 22.04, </a:t>
            </a:r>
            <a:r>
              <a:rPr lang="en-US" altLang="ko-KR" dirty="0" err="1">
                <a:latin typeface="+mn-ea"/>
              </a:rPr>
              <a:t>Pytorch</a:t>
            </a:r>
            <a:r>
              <a:rPr lang="en-US" altLang="ko-KR" dirty="0">
                <a:latin typeface="+mn-ea"/>
              </a:rPr>
              <a:t> ver2.0, 2</a:t>
            </a:r>
            <a:r>
              <a:rPr lang="ko-KR" altLang="en-US" dirty="0">
                <a:latin typeface="+mn-ea"/>
              </a:rPr>
              <a:t>대의 </a:t>
            </a:r>
            <a:r>
              <a:rPr lang="en-US" altLang="ko-KR" i="0" dirty="0">
                <a:solidFill>
                  <a:srgbClr val="373A3C"/>
                </a:solidFill>
                <a:effectLst/>
                <a:latin typeface="+mn-ea"/>
              </a:rPr>
              <a:t>GeForce RTX 2080</a:t>
            </a:r>
            <a:endParaRPr lang="en-US" altLang="ko-KR" dirty="0">
              <a:latin typeface="+mn-ea"/>
            </a:endParaRPr>
          </a:p>
          <a:p>
            <a:pPr lvl="1"/>
            <a:r>
              <a:rPr lang="en-US" dirty="0">
                <a:latin typeface="+mn-ea"/>
              </a:rPr>
              <a:t>Model : </a:t>
            </a:r>
          </a:p>
          <a:p>
            <a:pPr lvl="2"/>
            <a:r>
              <a:rPr lang="en-US" dirty="0">
                <a:latin typeface="+mn-ea"/>
              </a:rPr>
              <a:t>Pretrained </a:t>
            </a:r>
            <a:r>
              <a:rPr lang="ko-KR" altLang="en-US" dirty="0">
                <a:latin typeface="+mn-ea"/>
              </a:rPr>
              <a:t>된 </a:t>
            </a:r>
            <a:r>
              <a:rPr lang="en-US" altLang="ko-KR" dirty="0">
                <a:latin typeface="+mn-ea"/>
              </a:rPr>
              <a:t>Efficientnet-B0</a:t>
            </a:r>
            <a:r>
              <a:rPr lang="ko-KR" altLang="en-US" dirty="0">
                <a:latin typeface="+mn-ea"/>
              </a:rPr>
              <a:t>를 모델로 하여 </a:t>
            </a:r>
            <a:r>
              <a:rPr lang="en-US" altLang="ko-KR" dirty="0">
                <a:latin typeface="+mn-ea"/>
              </a:rPr>
              <a:t>100Epoch</a:t>
            </a:r>
            <a:r>
              <a:rPr lang="ko-KR" altLang="en-US" dirty="0">
                <a:latin typeface="+mn-ea"/>
              </a:rPr>
              <a:t>만큼 학습 수행</a:t>
            </a:r>
            <a:endParaRPr lang="en-US" altLang="ko-KR" dirty="0">
              <a:latin typeface="+mn-ea"/>
            </a:endParaRPr>
          </a:p>
          <a:p>
            <a:pPr lvl="2"/>
            <a:r>
              <a:rPr lang="en-US" dirty="0" err="1">
                <a:latin typeface="+mn-ea"/>
              </a:rPr>
              <a:t>Lossfunction</a:t>
            </a:r>
            <a:r>
              <a:rPr lang="en-US" dirty="0">
                <a:latin typeface="+mn-ea"/>
              </a:rPr>
              <a:t> : </a:t>
            </a:r>
            <a:r>
              <a:rPr lang="en-US" dirty="0" err="1">
                <a:latin typeface="+mn-ea"/>
              </a:rPr>
              <a:t>CrossEntropyLoss</a:t>
            </a:r>
            <a:r>
              <a:rPr lang="en-US" dirty="0">
                <a:latin typeface="+mn-ea"/>
              </a:rPr>
              <a:t> </a:t>
            </a:r>
          </a:p>
          <a:p>
            <a:pPr lvl="2"/>
            <a:r>
              <a:rPr lang="en-US" dirty="0">
                <a:latin typeface="+mn-ea"/>
              </a:rPr>
              <a:t>Optimizer : Adam</a:t>
            </a:r>
          </a:p>
          <a:p>
            <a:pPr lvl="1"/>
            <a:r>
              <a:rPr lang="en-US" dirty="0">
                <a:latin typeface="+mn-ea"/>
              </a:rPr>
              <a:t>Dataset :</a:t>
            </a:r>
            <a:endParaRPr lang="en-US" altLang="ko-KR" dirty="0">
              <a:latin typeface="+mn-ea"/>
            </a:endParaRPr>
          </a:p>
          <a:p>
            <a:pPr lvl="2"/>
            <a:r>
              <a:rPr lang="en-US" altLang="ko-KR" dirty="0" err="1"/>
              <a:t>Gtzan</a:t>
            </a:r>
            <a:r>
              <a:rPr lang="en-US" altLang="ko-KR" dirty="0"/>
              <a:t> Dataset[1]</a:t>
            </a:r>
          </a:p>
          <a:p>
            <a:pPr lvl="2" fontAlgn="base"/>
            <a:r>
              <a:rPr lang="en-US" altLang="ko-KR" dirty="0"/>
              <a:t>Blues, </a:t>
            </a:r>
            <a:r>
              <a:rPr lang="en-US" altLang="ko-KR" dirty="0" err="1"/>
              <a:t>Hiphop</a:t>
            </a:r>
            <a:r>
              <a:rPr lang="en-US" altLang="ko-KR" dirty="0"/>
              <a:t> , Classical </a:t>
            </a:r>
            <a:r>
              <a:rPr lang="ko-KR" altLang="en-US" dirty="0"/>
              <a:t>등 총 </a:t>
            </a:r>
            <a:r>
              <a:rPr lang="en-US" altLang="ko-KR" dirty="0"/>
              <a:t>10</a:t>
            </a:r>
            <a:r>
              <a:rPr lang="ko-KR" altLang="en-US" dirty="0"/>
              <a:t>가지의 음악 장르로 구성 </a:t>
            </a:r>
            <a:endParaRPr lang="en-US" altLang="ko-KR" dirty="0"/>
          </a:p>
          <a:p>
            <a:pPr lvl="2" fontAlgn="base"/>
            <a:r>
              <a:rPr lang="en-US" altLang="ko-KR" dirty="0"/>
              <a:t>2000 ~ 2001</a:t>
            </a:r>
            <a:r>
              <a:rPr lang="ko-KR" altLang="en-US" dirty="0"/>
              <a:t>년까지 수집한 음악데이터 셋 각 장르별 </a:t>
            </a:r>
            <a:r>
              <a:rPr lang="en-US" altLang="ko-KR" dirty="0"/>
              <a:t>100</a:t>
            </a:r>
            <a:r>
              <a:rPr lang="ko-KR" altLang="en-US" dirty="0"/>
              <a:t>개의 </a:t>
            </a:r>
            <a:r>
              <a:rPr lang="en-US" altLang="ko-KR" dirty="0"/>
              <a:t>30</a:t>
            </a:r>
            <a:r>
              <a:rPr lang="ko-KR" altLang="en-US" dirty="0"/>
              <a:t>초 길이의 오디오 파일</a:t>
            </a:r>
            <a:r>
              <a:rPr lang="en-US" altLang="ko-KR" dirty="0"/>
              <a:t>(.WAV)</a:t>
            </a:r>
            <a:r>
              <a:rPr lang="ko-KR" altLang="en-US" dirty="0"/>
              <a:t>로 구성</a:t>
            </a:r>
            <a:endParaRPr lang="en-US" altLang="ko-KR" dirty="0"/>
          </a:p>
          <a:p>
            <a:pPr lvl="2"/>
            <a:r>
              <a:rPr lang="en-US" dirty="0">
                <a:latin typeface="+mn-ea"/>
              </a:rPr>
              <a:t>Train(800), Validation(100), Test(100)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45CA582-B219-BE02-4F79-434FCA3BF8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7200" y="2157818"/>
            <a:ext cx="3422650" cy="25423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0591F0-4828-1FD7-080C-0B2F90AD0F24}"/>
              </a:ext>
            </a:extLst>
          </p:cNvPr>
          <p:cNvSpPr txBox="1"/>
          <p:nvPr/>
        </p:nvSpPr>
        <p:spPr>
          <a:xfrm>
            <a:off x="8077200" y="4597753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[Epoch</a:t>
            </a:r>
            <a:r>
              <a:rPr lang="ko-KR" altLang="en-US" dirty="0"/>
              <a:t>에 따른 </a:t>
            </a:r>
            <a:r>
              <a:rPr lang="en-US" altLang="ko-KR" dirty="0"/>
              <a:t>Training Loss, Validation Loss]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F5E972-BB86-E581-01B3-B8EB0A7F0600}"/>
              </a:ext>
            </a:extLst>
          </p:cNvPr>
          <p:cNvSpPr txBox="1"/>
          <p:nvPr/>
        </p:nvSpPr>
        <p:spPr>
          <a:xfrm>
            <a:off x="371960" y="6472476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ore-KR" dirty="0"/>
              <a:t>[1]https://</a:t>
            </a:r>
            <a:r>
              <a:rPr kumimoji="1" lang="en" altLang="ko-Kore-KR" dirty="0" err="1"/>
              <a:t>www.kaggle.com</a:t>
            </a:r>
            <a:r>
              <a:rPr kumimoji="1" lang="en" altLang="ko-Kore-KR" dirty="0"/>
              <a:t>/datasets/</a:t>
            </a:r>
            <a:r>
              <a:rPr kumimoji="1" lang="en" altLang="ko-Kore-KR" dirty="0" err="1"/>
              <a:t>andradaolteanu</a:t>
            </a:r>
            <a:r>
              <a:rPr kumimoji="1" lang="en" altLang="ko-Kore-KR" dirty="0"/>
              <a:t>/</a:t>
            </a:r>
            <a:r>
              <a:rPr kumimoji="1" lang="en" altLang="ko-Kore-KR" dirty="0" err="1"/>
              <a:t>gtzan</a:t>
            </a:r>
            <a:r>
              <a:rPr kumimoji="1" lang="en" altLang="ko-Kore-KR" dirty="0"/>
              <a:t>-dataset-music-genre-classification</a:t>
            </a:r>
            <a:endParaRPr kumimoji="1" lang="ko-Kore-KR" altLang="en-US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DC8F1A62-B6B7-0C6E-8BA3-8C6275DE65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14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234"/>
    </mc:Choice>
    <mc:Fallback>
      <p:transition spd="slow" advTm="68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92" x="10490200" y="966788"/>
          <p14:tracePt t="1894" x="10450513" y="966788"/>
          <p14:tracePt t="1903" x="10401300" y="998538"/>
          <p14:tracePt t="1910" x="10345738" y="1031875"/>
          <p14:tracePt t="1917" x="10280650" y="1087438"/>
          <p14:tracePt t="1925" x="10233025" y="1120775"/>
          <p14:tracePt t="1933" x="10144125" y="1168400"/>
          <p14:tracePt t="1946" x="10071100" y="1225550"/>
          <p14:tracePt t="1949" x="9990138" y="1273175"/>
          <p14:tracePt t="1958" x="9901238" y="1330325"/>
          <p14:tracePt t="1964" x="9813925" y="1393825"/>
          <p14:tracePt t="1975" x="9709150" y="1450975"/>
          <p14:tracePt t="1980" x="9644063" y="1498600"/>
          <p14:tracePt t="1991" x="9555163" y="1547813"/>
          <p14:tracePt t="1996" x="9523413" y="1547813"/>
          <p14:tracePt t="2008" x="9474200" y="1587500"/>
          <p14:tracePt t="2012" x="9418638" y="1619250"/>
          <p14:tracePt t="2025" x="9385300" y="1636713"/>
          <p14:tracePt t="2028" x="9353550" y="1652588"/>
          <p14:tracePt t="2042" x="9329738" y="1652588"/>
          <p14:tracePt t="2044" x="9297988" y="1668463"/>
          <p14:tracePt t="2058" x="9280525" y="1692275"/>
          <p14:tracePt t="2075" x="9264650" y="1708150"/>
          <p14:tracePt t="2076" x="9248775" y="1724025"/>
          <p14:tracePt t="2083" x="9232900" y="1739900"/>
          <p14:tracePt t="2092" x="9191625" y="1773238"/>
          <p14:tracePt t="2099" x="9159875" y="1812925"/>
          <p14:tracePt t="2109" x="9112250" y="1862138"/>
          <p14:tracePt t="2115" x="9070975" y="1909763"/>
          <p14:tracePt t="2125" x="9007475" y="1982788"/>
          <p14:tracePt t="2131" x="8958263" y="2030413"/>
          <p14:tracePt t="2141" x="8918575" y="2046288"/>
          <p14:tracePt t="2147" x="8869363" y="2103438"/>
          <p14:tracePt t="2158" x="8837613" y="2135188"/>
          <p14:tracePt t="2163" x="8797925" y="2151063"/>
          <p14:tracePt t="2175" x="8764588" y="2168525"/>
          <p14:tracePt t="2178" x="8748713" y="2192338"/>
          <p14:tracePt t="2192" x="8748713" y="2208213"/>
          <p14:tracePt t="2209" x="8732838" y="2208213"/>
          <p14:tracePt t="2948" x="8693150" y="2208213"/>
          <p14:tracePt t="2958" x="8659813" y="2208213"/>
          <p14:tracePt t="2964" x="8612188" y="2208213"/>
          <p14:tracePt t="2972" x="8555038" y="2208213"/>
          <p14:tracePt t="2980" x="8474075" y="2208213"/>
          <p14:tracePt t="2988" x="8353425" y="2208213"/>
          <p14:tracePt t="2996" x="8232775" y="2208213"/>
          <p14:tracePt t="3003" x="8080375" y="2208213"/>
          <p14:tracePt t="3011" x="7942263" y="2208213"/>
          <p14:tracePt t="3019" x="7764463" y="2208213"/>
          <p14:tracePt t="3027" x="7677150" y="2208213"/>
          <p14:tracePt t="3035" x="7507288" y="2208213"/>
          <p14:tracePt t="3043" x="7353300" y="2208213"/>
          <p14:tracePt t="3051" x="7248525" y="2208213"/>
          <p14:tracePt t="3059" x="7127875" y="2208213"/>
          <p14:tracePt t="3067" x="7080250" y="2208213"/>
          <p14:tracePt t="3075" x="7007225" y="2208213"/>
          <p14:tracePt t="3083" x="6958013" y="2208213"/>
          <p14:tracePt t="3092" x="6926263" y="2208213"/>
          <p14:tracePt t="3099" x="6886575" y="2208213"/>
          <p14:tracePt t="3108" x="6870700" y="2208213"/>
          <p14:tracePt t="3114" x="6853238" y="2208213"/>
          <p14:tracePt t="3125" x="6837363" y="2208213"/>
          <p14:tracePt t="5810" x="6821488" y="2208213"/>
          <p14:tracePt t="5834" x="6805613" y="2208213"/>
          <p14:tracePt t="5881" x="6781800" y="2208213"/>
          <p14:tracePt t="6278" x="6765925" y="2208213"/>
          <p14:tracePt t="6302" x="6748463" y="2208213"/>
          <p14:tracePt t="6317" x="6732588" y="2224088"/>
          <p14:tracePt t="6333" x="6716713" y="2224088"/>
          <p14:tracePt t="6349" x="6700838" y="2224088"/>
          <p14:tracePt t="6359" x="6684963" y="2224088"/>
          <p14:tracePt t="6365" x="6643688" y="2224088"/>
          <p14:tracePt t="6374" x="6611938" y="2224088"/>
          <p14:tracePt t="6380" x="6580188" y="2224088"/>
          <p14:tracePt t="6388" x="6523038" y="2239963"/>
          <p14:tracePt t="6397" x="6442075" y="2239963"/>
          <p14:tracePt t="6404" x="6370638" y="2239963"/>
          <p14:tracePt t="6412" x="6305550" y="2239963"/>
          <p14:tracePt t="6420" x="6200775" y="2239963"/>
          <p14:tracePt t="6428" x="6111875" y="2239963"/>
          <p14:tracePt t="6436" x="6022975" y="2239963"/>
          <p14:tracePt t="6444" x="5942013" y="2255838"/>
          <p14:tracePt t="6452" x="5854700" y="2273300"/>
          <p14:tracePt t="6461" x="5765800" y="2273300"/>
          <p14:tracePt t="6468" x="5684838" y="2273300"/>
          <p14:tracePt t="6476" x="5611813" y="2273300"/>
          <p14:tracePt t="6484" x="5530850" y="2289175"/>
          <p14:tracePt t="6492" x="5491163" y="2289175"/>
          <p14:tracePt t="6500" x="5443538" y="2312988"/>
          <p14:tracePt t="6508" x="5386388" y="2312988"/>
          <p14:tracePt t="6515" x="5338763" y="2312988"/>
          <p14:tracePt t="6524" x="5305425" y="2312988"/>
          <p14:tracePt t="6531" x="5289550" y="2312988"/>
          <p14:tracePt t="6541" x="5265738" y="2312988"/>
          <p14:tracePt t="6547" x="5249863" y="2312988"/>
          <p14:tracePt t="6563" x="5233988" y="2312988"/>
          <p14:tracePt t="6809" x="5200650" y="2312988"/>
          <p14:tracePt t="6817" x="5168900" y="2312988"/>
          <p14:tracePt t="6825" x="5127625" y="2312988"/>
          <p14:tracePt t="6833" x="5095875" y="2312988"/>
          <p14:tracePt t="6842" x="5048250" y="2312988"/>
          <p14:tracePt t="6849" x="4975225" y="2312988"/>
          <p14:tracePt t="6857" x="4894263" y="2312988"/>
          <p14:tracePt t="6864" x="4821238" y="2312988"/>
          <p14:tracePt t="6872" x="4733925" y="2312988"/>
          <p14:tracePt t="6880" x="4668838" y="2312988"/>
          <p14:tracePt t="6888" x="4629150" y="2312988"/>
          <p14:tracePt t="6896" x="4564063" y="2312988"/>
          <p14:tracePt t="6904" x="4514850" y="2312988"/>
          <p14:tracePt t="6912" x="4475163" y="2312988"/>
          <p14:tracePt t="6920" x="4443413" y="2312988"/>
          <p14:tracePt t="6928" x="4427538" y="2312988"/>
          <p14:tracePt t="6936" x="4410075" y="2312988"/>
          <p14:tracePt t="6943" x="4394200" y="2312988"/>
          <p14:tracePt t="6959" x="4370388" y="2312988"/>
          <p14:tracePt t="7444" x="4338638" y="2312988"/>
          <p14:tracePt t="7451" x="4289425" y="2328863"/>
          <p14:tracePt t="7459" x="4233863" y="2328863"/>
          <p14:tracePt t="7467" x="4184650" y="2360613"/>
          <p14:tracePt t="7475" x="4111625" y="2378075"/>
          <p14:tracePt t="7483" x="4079875" y="2378075"/>
          <p14:tracePt t="7491" x="4032250" y="2409825"/>
          <p14:tracePt t="7498" x="3975100" y="2425700"/>
          <p14:tracePt t="7508" x="3927475" y="2425700"/>
          <p14:tracePt t="7514" x="3894138" y="2449513"/>
          <p14:tracePt t="7522" x="3878263" y="2465388"/>
          <p14:tracePt t="7530" x="3854450" y="2465388"/>
          <p14:tracePt t="7538" x="3838575" y="2482850"/>
          <p14:tracePt t="7546" x="3822700" y="2482850"/>
          <p14:tracePt t="7562" x="3805238" y="2482850"/>
          <p14:tracePt t="7570" x="3805238" y="2498725"/>
          <p14:tracePt t="7594" x="3789363" y="2498725"/>
          <p14:tracePt t="7609" x="3789363" y="2514600"/>
          <p14:tracePt t="7681" x="3805238" y="2514600"/>
          <p14:tracePt t="8141" x="3822700" y="2514600"/>
          <p14:tracePt t="8149" x="3854450" y="2514600"/>
          <p14:tracePt t="8159" x="3910013" y="2514600"/>
          <p14:tracePt t="8165" x="3975100" y="2530475"/>
          <p14:tracePt t="8175" x="4048125" y="2546350"/>
          <p14:tracePt t="8180" x="4137025" y="2570163"/>
          <p14:tracePt t="8189" x="4217988" y="2603500"/>
          <p14:tracePt t="8197" x="4305300" y="2619375"/>
          <p14:tracePt t="8205" x="4338638" y="2635250"/>
          <p14:tracePt t="8212" x="4427538" y="2667000"/>
          <p14:tracePt t="8221" x="4475163" y="2667000"/>
          <p14:tracePt t="8228" x="4514850" y="2708275"/>
          <p14:tracePt t="8236" x="4548188" y="2708275"/>
          <p14:tracePt t="8244" x="4564063" y="2724150"/>
          <p14:tracePt t="8252" x="4579938" y="2724150"/>
          <p14:tracePt t="8260" x="4595813" y="2740025"/>
          <p14:tracePt t="8283" x="4611688" y="2755900"/>
          <p14:tracePt t="8315" x="4629150" y="2755900"/>
          <p14:tracePt t="12326" x="4684713" y="2755900"/>
          <p14:tracePt t="12334" x="4716463" y="2755900"/>
          <p14:tracePt t="12343" x="4773613" y="2755900"/>
          <p14:tracePt t="12348" x="4838700" y="2755900"/>
          <p14:tracePt t="12362" x="4926013" y="2755900"/>
          <p14:tracePt t="12363" x="5032375" y="2755900"/>
          <p14:tracePt t="12370" x="5127625" y="2755900"/>
          <p14:tracePt t="12379" x="5233988" y="2755900"/>
          <p14:tracePt t="12386" x="5321300" y="2755900"/>
          <p14:tracePt t="12394" x="5426075" y="2755900"/>
          <p14:tracePt t="12402" x="5530850" y="2755900"/>
          <p14:tracePt t="12410" x="5627688" y="2755900"/>
          <p14:tracePt t="12418" x="5716588" y="2755900"/>
          <p14:tracePt t="12426" x="5805488" y="2755900"/>
          <p14:tracePt t="12434" x="5886450" y="2755900"/>
          <p14:tracePt t="12442" x="5975350" y="2755900"/>
          <p14:tracePt t="12450" x="6064250" y="2771775"/>
          <p14:tracePt t="12458" x="6127750" y="2771775"/>
          <p14:tracePt t="12466" x="6200775" y="2771775"/>
          <p14:tracePt t="12475" x="6281738" y="2771775"/>
          <p14:tracePt t="12482" x="6321425" y="2771775"/>
          <p14:tracePt t="12491" x="6370638" y="2771775"/>
          <p14:tracePt t="12497" x="6426200" y="2771775"/>
          <p14:tracePt t="12508" x="6475413" y="2771775"/>
          <p14:tracePt t="12513" x="6507163" y="2771775"/>
          <p14:tracePt t="12525" x="6546850" y="2771775"/>
          <p14:tracePt t="12529" x="6580188" y="2771775"/>
          <p14:tracePt t="12543" x="6596063" y="2771775"/>
          <p14:tracePt t="12545" x="6611938" y="2771775"/>
          <p14:tracePt t="12558" x="6627813" y="2771775"/>
          <p14:tracePt t="12575" x="6643688" y="2771775"/>
          <p14:tracePt t="16696" x="6611938" y="2771775"/>
          <p14:tracePt t="16709" x="6564313" y="2787650"/>
          <p14:tracePt t="16713" x="6546850" y="2828925"/>
          <p14:tracePt t="16725" x="6491288" y="2828925"/>
          <p14:tracePt t="16728" x="6442075" y="2860675"/>
          <p14:tracePt t="16747" x="6321425" y="2909888"/>
          <p14:tracePt t="16753" x="6184900" y="2965450"/>
          <p14:tracePt t="16759" x="6064250" y="2997200"/>
          <p14:tracePt t="16767" x="5926138" y="3030538"/>
          <p14:tracePt t="16775" x="5789613" y="3086100"/>
          <p14:tracePt t="16782" x="5611813" y="3135313"/>
          <p14:tracePt t="16792" x="5530850" y="3167063"/>
          <p14:tracePt t="16799" x="5386388" y="3206750"/>
          <p14:tracePt t="16808" x="5249863" y="3255963"/>
          <p14:tracePt t="16814" x="5111750" y="3287713"/>
          <p14:tracePt t="16825" x="4991100" y="3328988"/>
          <p14:tracePt t="16830" x="4894263" y="3344863"/>
          <p14:tracePt t="16841" x="4805363" y="3360738"/>
          <p14:tracePt t="16846" x="4716463" y="3376613"/>
          <p14:tracePt t="16858" x="4652963" y="3392488"/>
          <p14:tracePt t="16862" x="4564063" y="3408363"/>
          <p14:tracePt t="16874" x="4514850" y="3433763"/>
          <p14:tracePt t="16878" x="4475163" y="3433763"/>
          <p14:tracePt t="16891" x="4427538" y="3433763"/>
          <p14:tracePt t="16894" x="4370388" y="3449638"/>
          <p14:tracePt t="16909" x="4338638" y="3449638"/>
          <p14:tracePt t="16910" x="4289425" y="3465513"/>
          <p14:tracePt t="16917" x="4273550" y="3465513"/>
          <p14:tracePt t="16925" x="4233863" y="3465513"/>
          <p14:tracePt t="16933" x="4217988" y="3465513"/>
          <p14:tracePt t="16942" x="4200525" y="3465513"/>
          <p14:tracePt t="16949" x="4184650" y="3481388"/>
          <p14:tracePt t="16959" x="4168775" y="3481388"/>
          <p14:tracePt t="16975" x="4152900" y="3481388"/>
          <p14:tracePt t="16988" x="4137025" y="3481388"/>
          <p14:tracePt t="17004" x="4111625" y="3481388"/>
          <p14:tracePt t="17012" x="4111625" y="3497263"/>
          <p14:tracePt t="17036" x="4095750" y="3497263"/>
          <p14:tracePt t="17044" x="4079875" y="3497263"/>
          <p14:tracePt t="17378" x="4064000" y="3497263"/>
          <p14:tracePt t="17385" x="4048125" y="3497263"/>
          <p14:tracePt t="17393" x="4032250" y="3497263"/>
          <p14:tracePt t="17401" x="4016375" y="3497263"/>
          <p14:tracePt t="17409" x="3975100" y="3497263"/>
          <p14:tracePt t="17425" x="3943350" y="3497263"/>
          <p14:tracePt t="17433" x="3927475" y="3497263"/>
          <p14:tracePt t="17441" x="3910013" y="3497263"/>
          <p14:tracePt t="17448" x="3894138" y="3497263"/>
          <p14:tracePt t="17457" x="3878263" y="3497263"/>
          <p14:tracePt t="17464" x="3854450" y="3497263"/>
          <p14:tracePt t="17472" x="3838575" y="3497263"/>
          <p14:tracePt t="17496" x="3822700" y="3497263"/>
          <p14:tracePt t="17512" x="3805238" y="3497263"/>
          <p14:tracePt t="17583" x="3805238" y="3481388"/>
          <p14:tracePt t="17956" x="3822700" y="3481388"/>
          <p14:tracePt t="17964" x="3878263" y="3481388"/>
          <p14:tracePt t="17972" x="3910013" y="3481388"/>
          <p14:tracePt t="17980" x="3927475" y="3481388"/>
          <p14:tracePt t="17988" x="4016375" y="3481388"/>
          <p14:tracePt t="17995" x="4032250" y="3481388"/>
          <p14:tracePt t="18003" x="4064000" y="3481388"/>
          <p14:tracePt t="18011" x="4095750" y="3481388"/>
          <p14:tracePt t="18019" x="4152900" y="3481388"/>
          <p14:tracePt t="18027" x="4184650" y="3481388"/>
          <p14:tracePt t="18035" x="4217988" y="3481388"/>
          <p14:tracePt t="18043" x="4233863" y="3481388"/>
          <p14:tracePt t="18051" x="4289425" y="3481388"/>
          <p14:tracePt t="18059" x="4338638" y="3481388"/>
          <p14:tracePt t="18067" x="4354513" y="3481388"/>
          <p14:tracePt t="18075" x="4410075" y="3481388"/>
          <p14:tracePt t="18083" x="4459288" y="3497263"/>
          <p14:tracePt t="18091" x="4491038" y="3497263"/>
          <p14:tracePt t="18098" x="4532313" y="3497263"/>
          <p14:tracePt t="18108" x="4564063" y="3513138"/>
          <p14:tracePt t="18114" x="4611688" y="3513138"/>
          <p14:tracePt t="18124" x="4629150" y="3513138"/>
          <p14:tracePt t="18130" x="4668838" y="3513138"/>
          <p14:tracePt t="18141" x="4700588" y="3513138"/>
          <p14:tracePt t="18146" x="4716463" y="3529013"/>
          <p14:tracePt t="18158" x="4733925" y="3529013"/>
          <p14:tracePt t="18162" x="4749800" y="3529013"/>
          <p14:tracePt t="18175" x="4773613" y="3529013"/>
          <p14:tracePt t="18178" x="4789488" y="3529013"/>
          <p14:tracePt t="18194" x="4805363" y="3529013"/>
          <p14:tracePt t="18217" x="4821238" y="3529013"/>
          <p14:tracePt t="18233" x="4838700" y="3529013"/>
          <p14:tracePt t="18288" x="4854575" y="3529013"/>
          <p14:tracePt t="18336" x="4854575" y="3546475"/>
          <p14:tracePt t="18781" x="4870450" y="3546475"/>
          <p14:tracePt t="18797" x="4894263" y="3546475"/>
          <p14:tracePt t="18812" x="4910138" y="3546475"/>
          <p14:tracePt t="18844" x="4926013" y="3546475"/>
          <p14:tracePt t="18868" x="4943475" y="3546475"/>
          <p14:tracePt t="18947" x="4959350" y="3546475"/>
          <p14:tracePt t="18971" x="4975225" y="3546475"/>
          <p14:tracePt t="19003" x="4991100" y="3546475"/>
          <p14:tracePt t="19050" x="5006975" y="3546475"/>
          <p14:tracePt t="19487" x="5032375" y="3546475"/>
          <p14:tracePt t="19494" x="5048250" y="3546475"/>
          <p14:tracePt t="19502" x="5080000" y="3546475"/>
          <p14:tracePt t="19510" x="5127625" y="3546475"/>
          <p14:tracePt t="19518" x="5168900" y="3546475"/>
          <p14:tracePt t="19525" x="5200650" y="3546475"/>
          <p14:tracePt t="19533" x="5216525" y="3546475"/>
          <p14:tracePt t="19541" x="5233988" y="3546475"/>
          <p14:tracePt t="19549" x="5265738" y="3546475"/>
          <p14:tracePt t="19565" x="5289550" y="3570288"/>
          <p14:tracePt t="19575" x="5305425" y="3570288"/>
          <p14:tracePt t="19605" x="5321300" y="3570288"/>
          <p14:tracePt t="21540" x="5338763" y="3570288"/>
          <p14:tracePt t="21558" x="5354638" y="3570288"/>
          <p14:tracePt t="21563" x="5386388" y="3570288"/>
          <p14:tracePt t="21572" x="5410200" y="3570288"/>
          <p14:tracePt t="21580" x="5426075" y="3546475"/>
          <p14:tracePt t="21588" x="5443538" y="3546475"/>
          <p14:tracePt t="21596" x="5459413" y="3546475"/>
          <p14:tracePt t="21611" x="5475288" y="3546475"/>
          <p14:tracePt t="21627" x="5491163" y="3546475"/>
          <p14:tracePt t="21651" x="5507038" y="3546475"/>
          <p14:tracePt t="21920" x="5507038" y="3570288"/>
          <p14:tracePt t="21960" x="5507038" y="3586163"/>
          <p14:tracePt t="21967" x="5530850" y="3586163"/>
          <p14:tracePt t="21999" x="5530850" y="3602038"/>
          <p14:tracePt t="22031" x="5530850" y="3617913"/>
          <p14:tracePt t="22079" x="5548313" y="3633788"/>
          <p14:tracePt t="22142" x="5548313" y="3651250"/>
          <p14:tracePt t="23784" x="5530850" y="3651250"/>
          <p14:tracePt t="23792" x="5507038" y="3651250"/>
          <p14:tracePt t="23799" x="5475288" y="3667125"/>
          <p14:tracePt t="23808" x="5443538" y="3706813"/>
          <p14:tracePt t="23815" x="5370513" y="3738563"/>
          <p14:tracePt t="23824" x="5321300" y="3756025"/>
          <p14:tracePt t="23831" x="5249863" y="3811588"/>
          <p14:tracePt t="23839" x="5168900" y="3843338"/>
          <p14:tracePt t="23846" x="5095875" y="3876675"/>
          <p14:tracePt t="23854" x="5006975" y="3908425"/>
          <p14:tracePt t="23862" x="4910138" y="3965575"/>
          <p14:tracePt t="23870" x="4821238" y="3981450"/>
          <p14:tracePt t="23878" x="4733925" y="4013200"/>
          <p14:tracePt t="23886" x="4684713" y="4029075"/>
          <p14:tracePt t="23894" x="4564063" y="4070350"/>
          <p14:tracePt t="23902" x="4548188" y="4070350"/>
          <p14:tracePt t="23910" x="4491038" y="4086225"/>
          <p14:tracePt t="23918" x="4443413" y="4102100"/>
          <p14:tracePt t="23926" x="4394200" y="4117975"/>
          <p14:tracePt t="23934" x="4354513" y="4117975"/>
          <p14:tracePt t="23942" x="4338638" y="4117975"/>
          <p14:tracePt t="23950" x="4322763" y="4133850"/>
          <p14:tracePt t="23958" x="4305300" y="4133850"/>
          <p14:tracePt t="23966" x="4289425" y="4133850"/>
          <p14:tracePt t="23974" x="4289425" y="4149725"/>
          <p14:tracePt t="23981" x="4273550" y="4149725"/>
          <p14:tracePt t="24005" x="4249738" y="4149725"/>
          <p14:tracePt t="25266" x="4233863" y="4149725"/>
          <p14:tracePt t="25377" x="4233863" y="4133850"/>
          <p14:tracePt t="25417" x="4249738" y="4133850"/>
          <p14:tracePt t="25426" x="4273550" y="4133850"/>
          <p14:tracePt t="25433" x="4289425" y="4133850"/>
          <p14:tracePt t="25442" x="4305300" y="4133850"/>
          <p14:tracePt t="25448" x="4338638" y="4133850"/>
          <p14:tracePt t="25459" x="4370388" y="4133850"/>
          <p14:tracePt t="25464" x="4410075" y="4133850"/>
          <p14:tracePt t="25475" x="4459288" y="4133850"/>
          <p14:tracePt t="25480" x="4514850" y="4133850"/>
          <p14:tracePt t="25488" x="4532313" y="4133850"/>
          <p14:tracePt t="25496" x="4579938" y="4117975"/>
          <p14:tracePt t="25504" x="4611688" y="4117975"/>
          <p14:tracePt t="25511" x="4652963" y="4117975"/>
          <p14:tracePt t="25519" x="4684713" y="4102100"/>
          <p14:tracePt t="25527" x="4716463" y="4102100"/>
          <p14:tracePt t="25535" x="4749800" y="4102100"/>
          <p14:tracePt t="25543" x="4789488" y="4102100"/>
          <p14:tracePt t="25551" x="4821238" y="4086225"/>
          <p14:tracePt t="25559" x="4838700" y="4086225"/>
          <p14:tracePt t="25567" x="4870450" y="4086225"/>
          <p14:tracePt t="25575" x="4910138" y="4086225"/>
          <p14:tracePt t="25583" x="4926013" y="4086225"/>
          <p14:tracePt t="25592" x="4959350" y="4086225"/>
          <p14:tracePt t="25599" x="4991100" y="4086225"/>
          <p14:tracePt t="25608" x="5006975" y="4086225"/>
          <p14:tracePt t="25614" x="5032375" y="4086225"/>
          <p14:tracePt t="25624" x="5048250" y="4086225"/>
          <p14:tracePt t="25630" x="5064125" y="4086225"/>
          <p14:tracePt t="25646" x="5080000" y="4086225"/>
          <p14:tracePt t="25658" x="5095875" y="4086225"/>
          <p14:tracePt t="25678" x="5095875" y="4102100"/>
          <p14:tracePt t="25686" x="5111750" y="4102100"/>
          <p14:tracePt t="26836" x="5095875" y="4102100"/>
          <p14:tracePt t="26867" x="5080000" y="4102100"/>
          <p14:tracePt t="26883" x="5064125" y="4102100"/>
          <p14:tracePt t="26891" x="5048250" y="4102100"/>
          <p14:tracePt t="26899" x="5032375" y="4117975"/>
          <p14:tracePt t="26908" x="5006975" y="4117975"/>
          <p14:tracePt t="26915" x="4975225" y="4117975"/>
          <p14:tracePt t="26924" x="4926013" y="4133850"/>
          <p14:tracePt t="26931" x="4894263" y="4133850"/>
          <p14:tracePt t="26939" x="4821238" y="4149725"/>
          <p14:tracePt t="26947" x="4749800" y="4165600"/>
          <p14:tracePt t="26954" x="4700588" y="4165600"/>
          <p14:tracePt t="26962" x="4629150" y="4165600"/>
          <p14:tracePt t="26970" x="4564063" y="4191000"/>
          <p14:tracePt t="26978" x="4491038" y="4191000"/>
          <p14:tracePt t="26986" x="4427538" y="4206875"/>
          <p14:tracePt t="26994" x="4370388" y="4222750"/>
          <p14:tracePt t="27002" x="4289425" y="4222750"/>
          <p14:tracePt t="27010" x="4217988" y="4238625"/>
          <p14:tracePt t="27018" x="4137025" y="4254500"/>
          <p14:tracePt t="27026" x="4064000" y="4270375"/>
          <p14:tracePt t="27033" x="3975100" y="4287838"/>
          <p14:tracePt t="27042" x="3910013" y="4311650"/>
          <p14:tracePt t="27049" x="3878263" y="4311650"/>
          <p14:tracePt t="27058" x="3773488" y="4327525"/>
          <p14:tracePt t="27066" x="3757613" y="4327525"/>
          <p14:tracePt t="27074" x="3668713" y="4343400"/>
          <p14:tracePt t="27081" x="3636963" y="4343400"/>
          <p14:tracePt t="27091" x="3595688" y="4359275"/>
          <p14:tracePt t="27097" x="3548063" y="4359275"/>
          <p14:tracePt t="27108" x="3516313" y="4375150"/>
          <p14:tracePt t="27113" x="3459163" y="4375150"/>
          <p14:tracePt t="27124" x="3427413" y="4392613"/>
          <p14:tracePt t="27129" x="3411538" y="4392613"/>
          <p14:tracePt t="27141" x="3378200" y="4392613"/>
          <p14:tracePt t="27145" x="3354388" y="4408488"/>
          <p14:tracePt t="27158" x="3338513" y="4408488"/>
          <p14:tracePt t="27161" x="3322638" y="4408488"/>
          <p14:tracePt t="27177" x="3306763" y="4408488"/>
          <p14:tracePt t="27194" x="3306763" y="4432300"/>
          <p14:tracePt t="27208" x="3289300" y="4432300"/>
          <p14:tracePt t="27241" x="3289300" y="4448175"/>
          <p14:tracePt t="27359" x="3306763" y="4448175"/>
          <p14:tracePt t="27390" x="3322638" y="4448175"/>
          <p14:tracePt t="27422" x="3338513" y="4448175"/>
          <p14:tracePt t="27438" x="3338513" y="4432300"/>
          <p14:tracePt t="27446" x="3354388" y="4432300"/>
          <p14:tracePt t="27462" x="3378200" y="4432300"/>
          <p14:tracePt t="27470" x="3394075" y="4432300"/>
          <p14:tracePt t="27478" x="3443288" y="4432300"/>
          <p14:tracePt t="27486" x="3459163" y="4408488"/>
          <p14:tracePt t="27493" x="3498850" y="4408488"/>
          <p14:tracePt t="27501" x="3516313" y="4408488"/>
          <p14:tracePt t="27509" x="3548063" y="4408488"/>
          <p14:tracePt t="27517" x="3579813" y="4408488"/>
          <p14:tracePt t="27525" x="3595688" y="4392613"/>
          <p14:tracePt t="27533" x="3636963" y="4392613"/>
          <p14:tracePt t="27541" x="3668713" y="4392613"/>
          <p14:tracePt t="27549" x="3684588" y="4392613"/>
          <p14:tracePt t="27558" x="3717925" y="4392613"/>
          <p14:tracePt t="27565" x="3733800" y="4392613"/>
          <p14:tracePt t="27574" x="3773488" y="4392613"/>
          <p14:tracePt t="27581" x="3789363" y="4375150"/>
          <p14:tracePt t="27589" x="3805238" y="4375150"/>
          <p14:tracePt t="27596" x="3822700" y="4375150"/>
          <p14:tracePt t="27604" x="3838575" y="4375150"/>
          <p14:tracePt t="27620" x="3854450" y="4375150"/>
          <p14:tracePt t="27636" x="3878263" y="4375150"/>
          <p14:tracePt t="27660" x="3894138" y="4375150"/>
          <p14:tracePt t="28224" x="3910013" y="4375150"/>
          <p14:tracePt t="28232" x="3927475" y="4375150"/>
          <p14:tracePt t="28241" x="3943350" y="4375150"/>
          <p14:tracePt t="28247" x="3975100" y="4375150"/>
          <p14:tracePt t="28255" x="3990975" y="4375150"/>
          <p14:tracePt t="28263" x="4048125" y="4375150"/>
          <p14:tracePt t="28270" x="4095750" y="4375150"/>
          <p14:tracePt t="28278" x="4111625" y="4375150"/>
          <p14:tracePt t="28286" x="4152900" y="4375150"/>
          <p14:tracePt t="28294" x="4184650" y="4375150"/>
          <p14:tracePt t="28302" x="4217988" y="4375150"/>
          <p14:tracePt t="28310" x="4249738" y="4375150"/>
          <p14:tracePt t="28318" x="4289425" y="4375150"/>
          <p14:tracePt t="28326" x="4305300" y="4392613"/>
          <p14:tracePt t="28334" x="4322763" y="4392613"/>
          <p14:tracePt t="28342" x="4338638" y="4392613"/>
          <p14:tracePt t="28350" x="4354513" y="4392613"/>
          <p14:tracePt t="28374" x="4354513" y="4408488"/>
          <p14:tracePt t="28382" x="4370388" y="4408488"/>
          <p14:tracePt t="30483" x="4370388" y="4432300"/>
          <p14:tracePt t="30492" x="4370388" y="4448175"/>
          <p14:tracePt t="30498" x="4354513" y="4497388"/>
          <p14:tracePt t="30508" x="4338638" y="4513263"/>
          <p14:tracePt t="30514" x="4322763" y="4545013"/>
          <p14:tracePt t="30522" x="4305300" y="4584700"/>
          <p14:tracePt t="30530" x="4289425" y="4618038"/>
          <p14:tracePt t="30538" x="4273550" y="4633913"/>
          <p14:tracePt t="30546" x="4249738" y="4665663"/>
          <p14:tracePt t="30554" x="4233863" y="4689475"/>
          <p14:tracePt t="30562" x="4217988" y="4706938"/>
          <p14:tracePt t="30570" x="4200525" y="4722813"/>
          <p14:tracePt t="30578" x="4184650" y="4738688"/>
          <p14:tracePt t="30586" x="4168775" y="4754563"/>
          <p14:tracePt t="30601" x="4152900" y="4770438"/>
          <p14:tracePt t="30609" x="4137025" y="4770438"/>
          <p14:tracePt t="30617" x="4137025" y="4786313"/>
          <p14:tracePt t="30625" x="4111625" y="4786313"/>
          <p14:tracePt t="30633" x="4111625" y="4811713"/>
          <p14:tracePt t="30641" x="4095750" y="4811713"/>
          <p14:tracePt t="30649" x="4079875" y="4811713"/>
          <p14:tracePt t="30665" x="4079875" y="4827588"/>
          <p14:tracePt t="30674" x="4064000" y="4827588"/>
          <p14:tracePt t="30688" x="4048125" y="4827588"/>
          <p14:tracePt t="30696" x="4048125" y="4843463"/>
          <p14:tracePt t="30728" x="4032250" y="4843463"/>
          <p14:tracePt t="30792" x="4016375" y="4843463"/>
          <p14:tracePt t="30816" x="4016375" y="4859338"/>
          <p14:tracePt t="30840" x="3990975" y="4859338"/>
          <p14:tracePt t="30872" x="3975100" y="4859338"/>
          <p14:tracePt t="30895" x="3959225" y="4859338"/>
          <p14:tracePt t="30903" x="3959225" y="4875213"/>
          <p14:tracePt t="30911" x="3943350" y="4875213"/>
          <p14:tracePt t="30935" x="3927475" y="4875213"/>
          <p14:tracePt t="30943" x="3927475" y="4891088"/>
          <p14:tracePt t="30967" x="3910013" y="4891088"/>
          <p14:tracePt t="31038" x="3894138" y="4891088"/>
          <p14:tracePt t="31045" x="3894138" y="4908550"/>
          <p14:tracePt t="31355" x="3878263" y="4908550"/>
          <p14:tracePt t="31410" x="3854450" y="4908550"/>
          <p14:tracePt t="31442" x="3838575" y="4908550"/>
          <p14:tracePt t="31465" x="3822700" y="4908550"/>
          <p14:tracePt t="31489" x="3805238" y="4908550"/>
          <p14:tracePt t="31505" x="3789363" y="4908550"/>
          <p14:tracePt t="31521" x="3773488" y="4908550"/>
          <p14:tracePt t="31545" x="3757613" y="4908550"/>
          <p14:tracePt t="31561" x="3733800" y="4908550"/>
          <p14:tracePt t="31584" x="3717925" y="4908550"/>
          <p14:tracePt t="32418" x="3700463" y="4908550"/>
          <p14:tracePt t="32425" x="3668713" y="4908550"/>
          <p14:tracePt t="32433" x="3636963" y="4908550"/>
          <p14:tracePt t="32442" x="3579813" y="4908550"/>
          <p14:tracePt t="32449" x="3548063" y="4932363"/>
          <p14:tracePt t="32458" x="3498850" y="4948238"/>
          <p14:tracePt t="32465" x="3427413" y="4948238"/>
          <p14:tracePt t="32474" x="3354388" y="4964113"/>
          <p14:tracePt t="32481" x="3289300" y="4979988"/>
          <p14:tracePt t="32488" x="3217863" y="4979988"/>
          <p14:tracePt t="32496" x="3168650" y="4995863"/>
          <p14:tracePt t="32504" x="3121025" y="5013325"/>
          <p14:tracePt t="32512" x="3079750" y="5013325"/>
          <p14:tracePt t="32520" x="3032125" y="5029200"/>
          <p14:tracePt t="32528" x="2974975" y="5029200"/>
          <p14:tracePt t="32536" x="2943225" y="5029200"/>
          <p14:tracePt t="32544" x="2894013" y="5045075"/>
          <p14:tracePt t="32552" x="2862263" y="5045075"/>
          <p14:tracePt t="32560" x="2806700" y="5045075"/>
          <p14:tracePt t="32567" x="2789238" y="5045075"/>
          <p14:tracePt t="32575" x="2757488" y="5045075"/>
          <p14:tracePt t="32583" x="2717800" y="5045075"/>
          <p14:tracePt t="32591" x="2684463" y="5045075"/>
          <p14:tracePt t="32599" x="2668588" y="5045075"/>
          <p14:tracePt t="32608" x="2652713" y="5045075"/>
          <p14:tracePt t="32615" x="2620963" y="5068888"/>
          <p14:tracePt t="32625" x="2597150" y="5068888"/>
          <p14:tracePt t="32631" x="2579688" y="5068888"/>
          <p14:tracePt t="32641" x="2563813" y="5068888"/>
          <p14:tracePt t="32647" x="2547938" y="5068888"/>
          <p14:tracePt t="32658" x="2532063" y="5068888"/>
          <p14:tracePt t="32663" x="2516188" y="5068888"/>
          <p14:tracePt t="32675" x="2500313" y="5068888"/>
          <p14:tracePt t="32687" x="2482850" y="5068888"/>
          <p14:tracePt t="32718" x="2459038" y="5068888"/>
          <p14:tracePt t="32805" x="2443163" y="5068888"/>
          <p14:tracePt t="32869" x="2427288" y="5068888"/>
          <p14:tracePt t="32893" x="2411413" y="5068888"/>
          <p14:tracePt t="32916" x="2395538" y="5068888"/>
          <p14:tracePt t="32932" x="2378075" y="5068888"/>
          <p14:tracePt t="32956" x="2362200" y="5068888"/>
          <p14:tracePt t="32972" x="2338388" y="5068888"/>
          <p14:tracePt t="32987" x="2322513" y="5068888"/>
          <p14:tracePt t="33004" x="2306638" y="5068888"/>
          <p14:tracePt t="33019" x="2290763" y="5068888"/>
          <p14:tracePt t="33035" x="2273300" y="5068888"/>
          <p14:tracePt t="33067" x="2257425" y="5068888"/>
          <p14:tracePt t="33091" x="2241550" y="5068888"/>
          <p14:tracePt t="33115" x="2217738" y="5068888"/>
          <p14:tracePt t="33139" x="2201863" y="5068888"/>
          <p14:tracePt t="33234" x="2201863" y="5045075"/>
          <p14:tracePt t="33257" x="2217738" y="5045075"/>
          <p14:tracePt t="33290" x="2241550" y="5045075"/>
          <p14:tracePt t="33313" x="2257425" y="5045075"/>
          <p14:tracePt t="33329" x="2273300" y="5045075"/>
          <p14:tracePt t="33344" x="2290763" y="5045075"/>
          <p14:tracePt t="33352" x="2306638" y="5045075"/>
          <p14:tracePt t="33360" x="2322513" y="5045075"/>
          <p14:tracePt t="33368" x="2338388" y="5045075"/>
          <p14:tracePt t="33376" x="2362200" y="5045075"/>
          <p14:tracePt t="33384" x="2378075" y="5045075"/>
          <p14:tracePt t="33400" x="2395538" y="5029200"/>
          <p14:tracePt t="33408" x="2411413" y="5029200"/>
          <p14:tracePt t="33416" x="2443163" y="5029200"/>
          <p14:tracePt t="33425" x="2459038" y="5029200"/>
          <p14:tracePt t="33431" x="2482850" y="5029200"/>
          <p14:tracePt t="33441" x="2500313" y="5029200"/>
          <p14:tracePt t="33455" x="2516188" y="5029200"/>
          <p14:tracePt t="33463" x="2547938" y="5029200"/>
          <p14:tracePt t="33471" x="2563813" y="5029200"/>
          <p14:tracePt t="33479" x="2597150" y="5029200"/>
          <p14:tracePt t="33487" x="2620963" y="5029200"/>
          <p14:tracePt t="33495" x="2652713" y="5029200"/>
          <p14:tracePt t="33503" x="2668588" y="5029200"/>
          <p14:tracePt t="33511" x="2701925" y="5029200"/>
          <p14:tracePt t="33519" x="2717800" y="5029200"/>
          <p14:tracePt t="33527" x="2773363" y="5029200"/>
          <p14:tracePt t="33793" x="2789238" y="5029200"/>
          <p14:tracePt t="33797" x="2838450" y="5029200"/>
          <p14:tracePt t="33805" x="2878138" y="5013325"/>
          <p14:tracePt t="33813" x="2911475" y="4995863"/>
          <p14:tracePt t="33820" x="2943225" y="4979988"/>
          <p14:tracePt t="33829" x="3000375" y="4979988"/>
          <p14:tracePt t="33837" x="3032125" y="4979988"/>
          <p14:tracePt t="33844" x="3079750" y="4964113"/>
          <p14:tracePt t="33852" x="3121025" y="4964113"/>
          <p14:tracePt t="33860" x="3152775" y="4964113"/>
          <p14:tracePt t="33868" x="3168650" y="4964113"/>
          <p14:tracePt t="33876" x="3184525" y="4964113"/>
          <p14:tracePt t="33883" x="3201988" y="4964113"/>
          <p14:tracePt t="33892" x="3217863" y="4964113"/>
          <p14:tracePt t="33899" x="3233738" y="4964113"/>
          <p14:tracePt t="33908" x="3257550" y="4964113"/>
          <p14:tracePt t="33915" x="3273425" y="4964113"/>
          <p14:tracePt t="33925" x="3289300" y="4964113"/>
          <p14:tracePt t="33931" x="3322638" y="4964113"/>
          <p14:tracePt t="33941" x="3338513" y="4964113"/>
          <p14:tracePt t="33947" x="3378200" y="4964113"/>
          <p14:tracePt t="33958" x="3394075" y="4979988"/>
          <p14:tracePt t="33963" x="3427413" y="4979988"/>
          <p14:tracePt t="33975" x="3443288" y="4979988"/>
          <p14:tracePt t="33979" x="3459163" y="4995863"/>
          <p14:tracePt t="33991" x="3475038" y="4995863"/>
          <p14:tracePt t="33995" x="3498850" y="4995863"/>
          <p14:tracePt t="34009" x="3516313" y="4995863"/>
          <p14:tracePt t="34042" x="3532188" y="5013325"/>
          <p14:tracePt t="35255" x="3548063" y="5013325"/>
          <p14:tracePt t="35263" x="3579813" y="5013325"/>
          <p14:tracePt t="35272" x="3595688" y="5013325"/>
          <p14:tracePt t="35280" x="3613150" y="5013325"/>
          <p14:tracePt t="35287" x="3652838" y="5013325"/>
          <p14:tracePt t="35295" x="3684588" y="5013325"/>
          <p14:tracePt t="35304" x="3717925" y="5013325"/>
          <p14:tracePt t="35312" x="3733800" y="5013325"/>
          <p14:tracePt t="35319" x="3789363" y="5013325"/>
          <p14:tracePt t="35327" x="3822700" y="5013325"/>
          <p14:tracePt t="35335" x="3838575" y="5013325"/>
          <p14:tracePt t="35342" x="3878263" y="5013325"/>
          <p14:tracePt t="35351" x="3910013" y="5013325"/>
          <p14:tracePt t="35359" x="3927475" y="5013325"/>
          <p14:tracePt t="35367" x="3943350" y="5013325"/>
          <p14:tracePt t="35375" x="3959225" y="5029200"/>
          <p14:tracePt t="35398" x="3975100" y="5029200"/>
          <p14:tracePt t="37071" x="3943350" y="5068888"/>
          <p14:tracePt t="37082" x="3910013" y="5100638"/>
          <p14:tracePt t="37087" x="3894138" y="5118100"/>
          <p14:tracePt t="37095" x="3838575" y="5149850"/>
          <p14:tracePt t="37103" x="3805238" y="5189538"/>
          <p14:tracePt t="37110" x="3773488" y="5205413"/>
          <p14:tracePt t="37118" x="3757613" y="5221288"/>
          <p14:tracePt t="37126" x="3717925" y="5238750"/>
          <p14:tracePt t="37134" x="3684588" y="5254625"/>
          <p14:tracePt t="37142" x="3652838" y="5270500"/>
          <p14:tracePt t="37150" x="3613150" y="5270500"/>
          <p14:tracePt t="37158" x="3595688" y="5286375"/>
          <p14:tracePt t="37166" x="3579813" y="5286375"/>
          <p14:tracePt t="37174" x="3548063" y="5310188"/>
          <p14:tracePt t="37182" x="3516313" y="5310188"/>
          <p14:tracePt t="37191" x="3498850" y="5310188"/>
          <p14:tracePt t="37197" x="3475038" y="5326063"/>
          <p14:tracePt t="37205" x="3459163" y="5326063"/>
          <p14:tracePt t="37213" x="3443288" y="5326063"/>
          <p14:tracePt t="37221" x="3427413" y="5326063"/>
          <p14:tracePt t="37229" x="3411538" y="5326063"/>
          <p14:tracePt t="37237" x="3394075" y="5343525"/>
          <p14:tracePt t="37253" x="3378200" y="5343525"/>
          <p14:tracePt t="37269" x="3354388" y="5343525"/>
          <p14:tracePt t="37277" x="3338513" y="5343525"/>
          <p14:tracePt t="37300" x="3322638" y="5343525"/>
          <p14:tracePt t="37316" x="3306763" y="5343525"/>
          <p14:tracePt t="37340" x="3289300" y="5343525"/>
          <p14:tracePt t="37491" x="3306763" y="5343525"/>
          <p14:tracePt t="37594" x="3322638" y="5343525"/>
          <p14:tracePt t="37816" x="3378200" y="5326063"/>
          <p14:tracePt t="37825" x="3427413" y="5326063"/>
          <p14:tracePt t="37832" x="3516313" y="5310188"/>
          <p14:tracePt t="37841" x="3579813" y="5286375"/>
          <p14:tracePt t="37848" x="3684588" y="5270500"/>
          <p14:tracePt t="37855" x="3789363" y="5270500"/>
          <p14:tracePt t="37864" x="3894138" y="5254625"/>
          <p14:tracePt t="37871" x="3927475" y="5254625"/>
          <p14:tracePt t="37879" x="3990975" y="5254625"/>
          <p14:tracePt t="37887" x="4064000" y="5254625"/>
          <p14:tracePt t="37895" x="4111625" y="5254625"/>
          <p14:tracePt t="37903" x="4152900" y="5254625"/>
          <p14:tracePt t="37911" x="4184650" y="5254625"/>
          <p14:tracePt t="37919" x="4200525" y="5254625"/>
          <p14:tracePt t="37927" x="4217988" y="5254625"/>
          <p14:tracePt t="37935" x="4233863" y="5254625"/>
          <p14:tracePt t="37943" x="4249738" y="5254625"/>
          <p14:tracePt t="37966" x="4273550" y="5254625"/>
          <p14:tracePt t="38332" x="4289425" y="5254625"/>
          <p14:tracePt t="38342" x="4322763" y="5238750"/>
          <p14:tracePt t="38348" x="4370388" y="5238750"/>
          <p14:tracePt t="38355" x="4427538" y="5221288"/>
          <p14:tracePt t="38363" x="4514850" y="5205413"/>
          <p14:tracePt t="38371" x="4579938" y="5205413"/>
          <p14:tracePt t="38379" x="4611688" y="5205413"/>
          <p14:tracePt t="38387" x="4684713" y="5189538"/>
          <p14:tracePt t="38395" x="4733925" y="5189538"/>
          <p14:tracePt t="38403" x="4773613" y="5189538"/>
          <p14:tracePt t="38411" x="4805363" y="5189538"/>
          <p14:tracePt t="38418" x="4838700" y="5189538"/>
          <p14:tracePt t="38426" x="4854575" y="5189538"/>
          <p14:tracePt t="38442" x="4870450" y="5189538"/>
          <p14:tracePt t="38474" x="4894263" y="5189538"/>
          <p14:tracePt t="39109" x="4910138" y="5189538"/>
          <p14:tracePt t="39117" x="4943475" y="5189538"/>
          <p14:tracePt t="39125" x="4975225" y="5189538"/>
          <p14:tracePt t="39132" x="4991100" y="5189538"/>
          <p14:tracePt t="39141" x="5032375" y="5189538"/>
          <p14:tracePt t="39148" x="5064125" y="5189538"/>
          <p14:tracePt t="39157" x="5080000" y="5189538"/>
          <p14:tracePt t="39164" x="5111750" y="5189538"/>
          <p14:tracePt t="39172" x="5153025" y="5189538"/>
          <p14:tracePt t="39180" x="5168900" y="5189538"/>
          <p14:tracePt t="39188" x="5200650" y="5189538"/>
          <p14:tracePt t="39195" x="5216525" y="5189538"/>
          <p14:tracePt t="39203" x="5233988" y="5189538"/>
          <p14:tracePt t="39211" x="5265738" y="5189538"/>
          <p14:tracePt t="39227" x="5289550" y="5189538"/>
          <p14:tracePt t="39235" x="5305425" y="5189538"/>
          <p14:tracePt t="39243" x="5321300" y="5189538"/>
          <p14:tracePt t="39275" x="5338763" y="5189538"/>
          <p14:tracePt t="39545" x="5354638" y="5189538"/>
          <p14:tracePt t="39576" x="5370513" y="5189538"/>
          <p14:tracePt t="39600" x="5386388" y="5189538"/>
          <p14:tracePt t="39608" x="5410200" y="5189538"/>
          <p14:tracePt t="39632" x="5426075" y="5189538"/>
          <p14:tracePt t="39655" x="5443538" y="5189538"/>
          <p14:tracePt t="39671" x="5459413" y="5189538"/>
          <p14:tracePt t="39687" x="5475288" y="5189538"/>
          <p14:tracePt t="39703" x="5491163" y="5189538"/>
          <p14:tracePt t="39719" x="5507038" y="5189538"/>
          <p14:tracePt t="39735" x="5530850" y="5189538"/>
          <p14:tracePt t="39766" x="5548313" y="5189538"/>
          <p14:tracePt t="54375" x="5530850" y="5189538"/>
          <p14:tracePt t="54377" x="5491163" y="5205413"/>
          <p14:tracePt t="54385" x="5459413" y="5221288"/>
          <p14:tracePt t="54392" x="5410200" y="5238750"/>
          <p14:tracePt t="54400" x="5354638" y="5270500"/>
          <p14:tracePt t="54413" x="5265738" y="5310188"/>
          <p14:tracePt t="54416" x="5200650" y="5343525"/>
          <p14:tracePt t="54425" x="5111750" y="5391150"/>
          <p14:tracePt t="54431" x="5006975" y="5448300"/>
          <p14:tracePt t="54442" x="4910138" y="5480050"/>
          <p14:tracePt t="54447" x="4805363" y="5511800"/>
          <p14:tracePt t="54458" x="4700588" y="5568950"/>
          <p14:tracePt t="54463" x="4629150" y="5584825"/>
          <p14:tracePt t="54474" x="4564063" y="5616575"/>
          <p14:tracePt t="54479" x="4532313" y="5632450"/>
          <p14:tracePt t="54492" x="4427538" y="5689600"/>
          <p14:tracePt t="54495" x="4394200" y="5705475"/>
          <p14:tracePt t="54508" x="4305300" y="5737225"/>
          <p14:tracePt t="54511" x="4289425" y="5737225"/>
          <p14:tracePt t="54524" x="4233863" y="5770563"/>
          <p14:tracePt t="54527" x="4184650" y="5786438"/>
          <p14:tracePt t="54541" x="4137025" y="5810250"/>
          <p14:tracePt t="54544" x="4111625" y="5826125"/>
          <p14:tracePt t="54558" x="4032250" y="5859463"/>
          <p14:tracePt t="54566" x="3990975" y="5875338"/>
          <p14:tracePt t="54575" x="3975100" y="5891213"/>
          <p14:tracePt t="54582" x="3943350" y="5907088"/>
          <p14:tracePt t="54591" x="3927475" y="5907088"/>
          <p14:tracePt t="54598" x="3910013" y="5946775"/>
          <p14:tracePt t="54608" x="3854450" y="5946775"/>
          <p14:tracePt t="54860" x="3838575" y="5946775"/>
          <p14:tracePt t="54868" x="3822700" y="5946775"/>
          <p14:tracePt t="54875" x="3789363" y="5946775"/>
          <p14:tracePt t="54883" x="3733800" y="5946775"/>
          <p14:tracePt t="54891" x="3668713" y="5964238"/>
          <p14:tracePt t="54899" x="3595688" y="5980113"/>
          <p14:tracePt t="54907" x="3516313" y="5995988"/>
          <p14:tracePt t="54915" x="3443288" y="6011863"/>
          <p14:tracePt t="54924" x="3411538" y="6011863"/>
          <p14:tracePt t="54931" x="3338513" y="6027738"/>
          <p14:tracePt t="54939" x="3289300" y="6051550"/>
          <p14:tracePt t="54946" x="3233738" y="6069013"/>
          <p14:tracePt t="54954" x="3184525" y="6069013"/>
          <p14:tracePt t="54962" x="3152775" y="6084888"/>
          <p14:tracePt t="54970" x="3121025" y="6100763"/>
          <p14:tracePt t="54978" x="3079750" y="6100763"/>
          <p14:tracePt t="54986" x="3048000" y="6100763"/>
          <p14:tracePt t="54994" x="3032125" y="6116638"/>
          <p14:tracePt t="55002" x="3000375" y="6116638"/>
          <p14:tracePt t="55010" x="2959100" y="6116638"/>
          <p14:tracePt t="55018" x="2943225" y="6132513"/>
          <p14:tracePt t="55026" x="2927350" y="6132513"/>
          <p14:tracePt t="55034" x="2894013" y="6132513"/>
          <p14:tracePt t="55042" x="2878138" y="6148388"/>
          <p14:tracePt t="55050" x="2862263" y="6148388"/>
          <p14:tracePt t="55058" x="2838450" y="6148388"/>
          <p14:tracePt t="55074" x="2822575" y="6148388"/>
          <p14:tracePt t="55081" x="2822575" y="6164263"/>
          <p14:tracePt t="55090" x="2806700" y="6164263"/>
          <p14:tracePt t="55097" x="2789238" y="6164263"/>
          <p14:tracePt t="55113" x="2773363" y="6189663"/>
          <p14:tracePt t="55121" x="2757488" y="6189663"/>
          <p14:tracePt t="55129" x="2741613" y="6189663"/>
          <p14:tracePt t="55137" x="2717800" y="6189663"/>
          <p14:tracePt t="55145" x="2701925" y="6205538"/>
          <p14:tracePt t="55153" x="2684463" y="6205538"/>
          <p14:tracePt t="55161" x="2668588" y="6221413"/>
          <p14:tracePt t="55176" x="2652713" y="6237288"/>
          <p14:tracePt t="55184" x="2636838" y="6237288"/>
          <p14:tracePt t="55192" x="2620963" y="6237288"/>
          <p14:tracePt t="55200" x="2597150" y="6253163"/>
          <p14:tracePt t="55208" x="2597150" y="6269038"/>
          <p14:tracePt t="55216" x="2563813" y="6269038"/>
          <p14:tracePt t="55224" x="2547938" y="6286500"/>
          <p14:tracePt t="55232" x="2532063" y="6310313"/>
          <p14:tracePt t="55241" x="2516188" y="6310313"/>
          <p14:tracePt t="55248" x="2500313" y="6326188"/>
          <p14:tracePt t="55257" x="2482850" y="6326188"/>
          <p14:tracePt t="55264" x="2459038" y="6342063"/>
          <p14:tracePt t="55272" x="2443163" y="6342063"/>
          <p14:tracePt t="55295" x="2427288" y="6342063"/>
          <p14:tracePt t="55486" x="2443163" y="6342063"/>
          <p14:tracePt t="55533" x="2459038" y="6342063"/>
          <p14:tracePt t="57642" x="2482850" y="6342063"/>
          <p14:tracePt t="57650" x="2500313" y="6342063"/>
          <p14:tracePt t="57658" x="2532063" y="6342063"/>
          <p14:tracePt t="57665" x="2563813" y="6342063"/>
          <p14:tracePt t="57674" x="2620963" y="6326188"/>
          <p14:tracePt t="57681" x="2668588" y="6326188"/>
          <p14:tracePt t="57690" x="2717800" y="6326188"/>
          <p14:tracePt t="57697" x="2773363" y="6310313"/>
          <p14:tracePt t="57705" x="2862263" y="6310313"/>
          <p14:tracePt t="57713" x="2927350" y="6286500"/>
          <p14:tracePt t="57721" x="3032125" y="6286500"/>
          <p14:tracePt t="57729" x="3121025" y="6269038"/>
          <p14:tracePt t="57736" x="3233738" y="6269038"/>
          <p14:tracePt t="57744" x="3338513" y="6269038"/>
          <p14:tracePt t="57753" x="3443288" y="6253163"/>
          <p14:tracePt t="57761" x="3548063" y="6253163"/>
          <p14:tracePt t="57768" x="3652838" y="6253163"/>
          <p14:tracePt t="57776" x="3757613" y="6253163"/>
          <p14:tracePt t="57784" x="3789363" y="6253163"/>
          <p14:tracePt t="57792" x="3854450" y="6253163"/>
          <p14:tracePt t="57800" x="3927475" y="6253163"/>
          <p14:tracePt t="57808" x="3975100" y="6253163"/>
          <p14:tracePt t="57816" x="4016375" y="6253163"/>
          <p14:tracePt t="57824" x="4064000" y="6253163"/>
          <p14:tracePt t="57832" x="4079875" y="6253163"/>
          <p14:tracePt t="57841" x="4152900" y="6253163"/>
          <p14:tracePt t="57848" x="4184650" y="6253163"/>
          <p14:tracePt t="57859" x="4233863" y="6253163"/>
          <p14:tracePt t="57864" x="4305300" y="6253163"/>
          <p14:tracePt t="57874" x="4370388" y="6253163"/>
          <p14:tracePt t="57879" x="4427538" y="6253163"/>
          <p14:tracePt t="57891" x="4459288" y="6253163"/>
          <p14:tracePt t="57895" x="4548188" y="6253163"/>
          <p14:tracePt t="57908" x="4579938" y="6253163"/>
          <p14:tracePt t="57911" x="4611688" y="6253163"/>
          <p14:tracePt t="57924" x="4668838" y="6253163"/>
          <p14:tracePt t="57927" x="4716463" y="6253163"/>
          <p14:tracePt t="57941" x="4773613" y="6253163"/>
          <p14:tracePt t="57943" x="4821238" y="6253163"/>
          <p14:tracePt t="57958" x="4870450" y="6253163"/>
          <p14:tracePt t="57959" x="4926013" y="6253163"/>
          <p14:tracePt t="57967" x="5006975" y="6253163"/>
          <p14:tracePt t="57975" x="5095875" y="6253163"/>
          <p14:tracePt t="57982" x="5168900" y="6253163"/>
          <p14:tracePt t="57991" x="5233988" y="6269038"/>
          <p14:tracePt t="57998" x="5265738" y="6269038"/>
          <p14:tracePt t="58008" x="5321300" y="6286500"/>
          <p14:tracePt t="58014" x="5370513" y="6310313"/>
          <p14:tracePt t="58024" x="5410200" y="6310313"/>
          <p14:tracePt t="58030" x="5426075" y="6310313"/>
          <p14:tracePt t="58041" x="5443538" y="6326188"/>
          <p14:tracePt t="58046" x="5459413" y="6326188"/>
          <p14:tracePt t="58058" x="5475288" y="6326188"/>
          <p14:tracePt t="58062" x="5475288" y="6342063"/>
          <p14:tracePt t="58085" x="5491163" y="6342063"/>
          <p14:tracePt t="58784" x="5475288" y="6342063"/>
          <p14:tracePt t="58792" x="5459413" y="6342063"/>
          <p14:tracePt t="58800" x="5410200" y="6342063"/>
          <p14:tracePt t="58809" x="5354638" y="6342063"/>
          <p14:tracePt t="58815" x="5289550" y="6342063"/>
          <p14:tracePt t="58824" x="5200650" y="6342063"/>
          <p14:tracePt t="58830" x="5048250" y="6342063"/>
          <p14:tracePt t="58838" x="4975225" y="6342063"/>
          <p14:tracePt t="58846" x="4854575" y="6342063"/>
          <p14:tracePt t="58854" x="4733925" y="6342063"/>
          <p14:tracePt t="58862" x="4611688" y="6342063"/>
          <p14:tracePt t="58870" x="4475163" y="6342063"/>
          <p14:tracePt t="58878" x="4338638" y="6342063"/>
          <p14:tracePt t="58886" x="4217988" y="6342063"/>
          <p14:tracePt t="58894" x="4111625" y="6342063"/>
          <p14:tracePt t="58902" x="4016375" y="6342063"/>
          <p14:tracePt t="58910" x="3959225" y="6357938"/>
          <p14:tracePt t="58918" x="3878263" y="6357938"/>
          <p14:tracePt t="58926" x="3822700" y="6373813"/>
          <p14:tracePt t="58934" x="3757613" y="6373813"/>
          <p14:tracePt t="58942" x="3700463" y="6391275"/>
          <p14:tracePt t="58949" x="3668713" y="6391275"/>
          <p14:tracePt t="58958" x="3613150" y="6407150"/>
          <p14:tracePt t="58965" x="3579813" y="6407150"/>
          <p14:tracePt t="58975" x="3548063" y="6430963"/>
          <p14:tracePt t="58981" x="3516313" y="6430963"/>
          <p14:tracePt t="58991" x="3475038" y="6446838"/>
          <p14:tracePt t="58997" x="3459163" y="6446838"/>
          <p14:tracePt t="59008" x="3427413" y="6446838"/>
          <p14:tracePt t="59013" x="3394075" y="6462713"/>
          <p14:tracePt t="59025" x="3378200" y="6462713"/>
          <p14:tracePt t="59029" x="3354388" y="6478588"/>
          <p14:tracePt t="59041" x="3338513" y="6478588"/>
          <p14:tracePt t="59045" x="3306763" y="6496050"/>
          <p14:tracePt t="59058" x="3289300" y="6496050"/>
          <p14:tracePt t="59075" x="3273425" y="6511925"/>
          <p14:tracePt t="59078" x="3257550" y="6511925"/>
          <p14:tracePt t="59091" x="3233738" y="6511925"/>
          <p14:tracePt t="59094" x="3217863" y="6511925"/>
          <p14:tracePt t="59108" x="3201988" y="6511925"/>
          <p14:tracePt t="59116" x="3184525" y="6511925"/>
          <p14:tracePt t="59132" x="3168650" y="6511925"/>
          <p14:tracePt t="59203" x="3184525" y="6496050"/>
          <p14:tracePt t="59211" x="3201988" y="6496050"/>
          <p14:tracePt t="59219" x="3233738" y="6478588"/>
          <p14:tracePt t="59228" x="3273425" y="6462713"/>
          <p14:tracePt t="59235" x="3306763" y="6462713"/>
          <p14:tracePt t="59243" x="3338513" y="6446838"/>
          <p14:tracePt t="59251" x="3394075" y="6430963"/>
          <p14:tracePt t="59259" x="3443288" y="6407150"/>
          <p14:tracePt t="59267" x="3532188" y="6407150"/>
          <p14:tracePt t="59275" x="3579813" y="6391275"/>
          <p14:tracePt t="59282" x="3668713" y="6373813"/>
          <p14:tracePt t="59291" x="3757613" y="6373813"/>
          <p14:tracePt t="59298" x="3854450" y="6357938"/>
          <p14:tracePt t="59309" x="3943350" y="6357938"/>
          <p14:tracePt t="59314" x="4048125" y="6357938"/>
          <p14:tracePt t="59324" x="4168775" y="6357938"/>
          <p14:tracePt t="59330" x="4273550" y="6357938"/>
          <p14:tracePt t="59341" x="4354513" y="6357938"/>
          <p14:tracePt t="59346" x="4459288" y="6357938"/>
          <p14:tracePt t="59358" x="4548188" y="6357938"/>
          <p14:tracePt t="59362" x="4579938" y="6357938"/>
          <p14:tracePt t="59374" x="4700588" y="6357938"/>
          <p14:tracePt t="59377" x="4716463" y="6357938"/>
          <p14:tracePt t="59391" x="4773613" y="6357938"/>
          <p14:tracePt t="59393" x="4821238" y="6373813"/>
          <p14:tracePt t="59408" x="4854575" y="6373813"/>
          <p14:tracePt t="59410" x="4894263" y="6391275"/>
          <p14:tracePt t="59425" x="4910138" y="6391275"/>
          <p14:tracePt t="59426" x="4943475" y="6391275"/>
          <p14:tracePt t="59433" x="4975225" y="6407150"/>
          <p14:tracePt t="59441" x="5006975" y="6407150"/>
          <p14:tracePt t="59449" x="5048250" y="6407150"/>
          <p14:tracePt t="59458" x="5095875" y="6430963"/>
          <p14:tracePt t="59465" x="5111750" y="6446838"/>
          <p14:tracePt t="59475" x="5153025" y="6446838"/>
          <p14:tracePt t="59480" x="5184775" y="6446838"/>
          <p14:tracePt t="59491" x="5216525" y="6462713"/>
          <p14:tracePt t="59496" x="5233988" y="6462713"/>
          <p14:tracePt t="59508" x="5265738" y="6478588"/>
          <p14:tracePt t="59512" x="5289550" y="6478588"/>
          <p14:tracePt t="59525" x="5305425" y="6478588"/>
          <p14:tracePt t="59536" x="5321300" y="6478588"/>
          <p14:tracePt t="59544" x="5338763" y="6496050"/>
          <p14:tracePt t="59575" x="5354638" y="6496050"/>
          <p14:tracePt t="59877" x="5354638" y="6478588"/>
          <p14:tracePt t="59964" x="5370513" y="6478588"/>
          <p14:tracePt t="59980" x="5386388" y="6478588"/>
          <p14:tracePt t="59988" x="5386388" y="6462713"/>
          <p14:tracePt t="59996" x="5410200" y="6462713"/>
          <p14:tracePt t="60012" x="5426075" y="6462713"/>
          <p14:tracePt t="60027" x="5443538" y="6446838"/>
          <p14:tracePt t="60036" x="5459413" y="6446838"/>
          <p14:tracePt t="60051" x="5475288" y="6446838"/>
          <p14:tracePt t="60075" x="5491163" y="6446838"/>
          <p14:tracePt t="60092" x="5507038" y="6446838"/>
          <p14:tracePt t="60884" x="5507038" y="6430963"/>
          <p14:tracePt t="60893" x="5530850" y="6373813"/>
          <p14:tracePt t="60900" x="5564188" y="6286500"/>
          <p14:tracePt t="60908" x="5645150" y="6164263"/>
          <p14:tracePt t="60915" x="5732463" y="6011863"/>
          <p14:tracePt t="60924" x="5926138" y="5737225"/>
          <p14:tracePt t="60931" x="6111875" y="5495925"/>
          <p14:tracePt t="60941" x="6337300" y="5254625"/>
          <p14:tracePt t="60947" x="6611938" y="5013325"/>
          <p14:tracePt t="60955" x="6942138" y="4786313"/>
          <p14:tracePt t="60963" x="7281863" y="4602163"/>
          <p14:tracePt t="60971" x="7458075" y="4529138"/>
          <p14:tracePt t="60979" x="7764463" y="4408488"/>
          <p14:tracePt t="60987" x="8080375" y="4327525"/>
          <p14:tracePt t="60994" x="8402638" y="4270375"/>
          <p14:tracePt t="61002" x="8693150" y="4222750"/>
          <p14:tracePt t="61010" x="8813800" y="4222750"/>
          <p14:tracePt t="61018" x="9023350" y="4222750"/>
          <p14:tracePt t="61026" x="9191625" y="4222750"/>
          <p14:tracePt t="61034" x="9329738" y="4238625"/>
          <p14:tracePt t="61042" x="9434513" y="4270375"/>
          <p14:tracePt t="61050" x="9539288" y="4327525"/>
          <p14:tracePt t="61058" x="9594850" y="4375150"/>
          <p14:tracePt t="61264" x="9644063" y="4375150"/>
          <p14:tracePt t="61275" x="9691688" y="4375150"/>
          <p14:tracePt t="61281" x="9732963" y="4375150"/>
          <p14:tracePt t="61288" x="9764713" y="4375150"/>
          <p14:tracePt t="61297" x="9813925" y="4392613"/>
          <p14:tracePt t="61304" x="9853613" y="4392613"/>
          <p14:tracePt t="61312" x="9885363" y="4408488"/>
          <p14:tracePt t="61320" x="9950450" y="4448175"/>
          <p14:tracePt t="61328" x="10006013" y="4479925"/>
          <p14:tracePt t="61336" x="10071100" y="4513263"/>
          <p14:tracePt t="61344" x="10128250" y="4545013"/>
          <p14:tracePt t="61352" x="10144125" y="4568825"/>
          <p14:tracePt t="61359" x="10207625" y="4618038"/>
          <p14:tracePt t="61368" x="10280650" y="4665663"/>
          <p14:tracePt t="61376" x="10296525" y="4689475"/>
          <p14:tracePt t="61383" x="10345738" y="4738688"/>
          <p14:tracePt t="61392" x="10369550" y="4786313"/>
          <p14:tracePt t="61399" x="10401300" y="4827588"/>
          <p14:tracePt t="61408" x="10418763" y="4843463"/>
          <p14:tracePt t="61415" x="10434638" y="4908550"/>
          <p14:tracePt t="61425" x="10434638" y="4932363"/>
          <p14:tracePt t="61430" x="10450513" y="4979988"/>
          <p14:tracePt t="61441" x="10466388" y="5029200"/>
          <p14:tracePt t="61446" x="10466388" y="5068888"/>
          <p14:tracePt t="61458" x="10466388" y="5084763"/>
          <p14:tracePt t="61462" x="10466388" y="5118100"/>
          <p14:tracePt t="61475" x="10466388" y="5149850"/>
          <p14:tracePt t="61478" x="10466388" y="5189538"/>
          <p14:tracePt t="61491" x="10434638" y="5205413"/>
          <p14:tracePt t="61494" x="10401300" y="5221288"/>
          <p14:tracePt t="61508" x="10329863" y="5238750"/>
          <p14:tracePt t="61511" x="10264775" y="5254625"/>
          <p14:tracePt t="61525" x="10175875" y="5254625"/>
          <p14:tracePt t="61526" x="10071100" y="5270500"/>
          <p14:tracePt t="61534" x="9885363" y="5270500"/>
          <p14:tracePt t="61542" x="9732963" y="5270500"/>
          <p14:tracePt t="61549" x="9571038" y="5270500"/>
          <p14:tracePt t="61558" x="9402763" y="5270500"/>
          <p14:tracePt t="61565" x="9329738" y="5254625"/>
          <p14:tracePt t="61574" x="9175750" y="5205413"/>
          <p14:tracePt t="61581" x="9023350" y="5165725"/>
          <p14:tracePt t="61592" x="8902700" y="5133975"/>
          <p14:tracePt t="61597" x="8780463" y="5084763"/>
          <p14:tracePt t="61608" x="8675688" y="5045075"/>
          <p14:tracePt t="61613" x="8659813" y="5029200"/>
          <p14:tracePt t="61624" x="8523288" y="4964113"/>
          <p14:tracePt t="61629" x="8507413" y="4948238"/>
          <p14:tracePt t="61641" x="8434388" y="4891088"/>
          <p14:tracePt t="61644" x="8418513" y="4859338"/>
          <p14:tracePt t="61658" x="8369300" y="4811713"/>
          <p14:tracePt t="61660" x="8353425" y="4754563"/>
          <p14:tracePt t="61674" x="8337550" y="4706938"/>
          <p14:tracePt t="61677" x="8337550" y="4649788"/>
          <p14:tracePt t="61692" x="8313738" y="4584700"/>
          <p14:tracePt t="61693" x="8313738" y="4497388"/>
          <p14:tracePt t="61700" x="8313738" y="4408488"/>
          <p14:tracePt t="61708" x="8313738" y="4222750"/>
          <p14:tracePt t="61716" x="8313738" y="4086225"/>
          <p14:tracePt t="61725" x="8313738" y="3965575"/>
          <p14:tracePt t="61732" x="8353425" y="3811588"/>
          <p14:tracePt t="61741" x="8418513" y="3651250"/>
          <p14:tracePt t="61748" x="8491538" y="3513138"/>
          <p14:tracePt t="61757" x="8539163" y="3433763"/>
          <p14:tracePt t="61763" x="8628063" y="3328988"/>
          <p14:tracePt t="61774" x="8732838" y="3206750"/>
          <p14:tracePt t="61779" x="8813800" y="3101975"/>
          <p14:tracePt t="61791" x="8918575" y="3030538"/>
          <p14:tracePt t="61795" x="8990013" y="2981325"/>
          <p14:tracePt t="61809" x="9070975" y="2949575"/>
          <p14:tracePt t="61812" x="9159875" y="2909888"/>
          <p14:tracePt t="61825" x="9232900" y="2909888"/>
          <p14:tracePt t="61827" x="9297988" y="2909888"/>
          <p14:tracePt t="61841" x="9385300" y="2909888"/>
          <p14:tracePt t="61843" x="9450388" y="2909888"/>
          <p14:tracePt t="61858" x="9523413" y="2909888"/>
          <p14:tracePt t="61859" x="9594850" y="2949575"/>
          <p14:tracePt t="61867" x="9644063" y="2981325"/>
          <p14:tracePt t="61875" x="9709150" y="3030538"/>
          <p14:tracePt t="61882" x="9780588" y="3086100"/>
          <p14:tracePt t="61891" x="9829800" y="3135313"/>
          <p14:tracePt t="61898" x="9901238" y="3190875"/>
          <p14:tracePt t="61908" x="9950450" y="3255963"/>
          <p14:tracePt t="61914" x="9990138" y="3328988"/>
          <p14:tracePt t="61925" x="10023475" y="3376613"/>
          <p14:tracePt t="61930" x="10071100" y="3449638"/>
          <p14:tracePt t="61941" x="10112375" y="3529013"/>
          <p14:tracePt t="61946" x="10160000" y="3667125"/>
          <p14:tracePt t="61958" x="10207625" y="3787775"/>
          <p14:tracePt t="61962" x="10280650" y="3948113"/>
          <p14:tracePt t="61975" x="10329863" y="4086225"/>
          <p14:tracePt t="61978" x="10369550" y="4165600"/>
          <p14:tracePt t="62295" x="10401300" y="4165600"/>
          <p14:tracePt t="62303" x="10490200" y="4149725"/>
          <p14:tracePt t="62311" x="10587038" y="4133850"/>
          <p14:tracePt t="62319" x="10748963" y="4117975"/>
          <p14:tracePt t="62326" x="10829925" y="4117975"/>
          <p14:tracePt t="62334" x="11102975" y="4117975"/>
          <p14:tracePt t="62342" x="11176000" y="4117975"/>
          <p14:tracePt t="62350" x="11329988" y="4117975"/>
          <p14:tracePt t="62358" x="11385550" y="4117975"/>
          <p14:tracePt t="62366" x="11482388" y="4133850"/>
          <p14:tracePt t="62374" x="11555413" y="4133850"/>
          <p14:tracePt t="62382" x="11603038" y="4149725"/>
          <p14:tracePt t="62391" x="11644313" y="4165600"/>
          <p14:tracePt t="62398" x="11660188" y="4165600"/>
          <p14:tracePt t="62405" x="11676063" y="4165600"/>
          <p14:tracePt t="62413" x="11676063" y="4191000"/>
          <p14:tracePt t="62421" x="11691938" y="4191000"/>
          <p14:tracePt t="63135" x="11676063" y="4191000"/>
          <p14:tracePt t="63144" x="11626850" y="4191000"/>
          <p14:tracePt t="63151" x="11603038" y="4206875"/>
          <p14:tracePt t="63159" x="11571288" y="4206875"/>
          <p14:tracePt t="63167" x="11539538" y="4222750"/>
          <p14:tracePt t="63174" x="11506200" y="4222750"/>
          <p14:tracePt t="63182" x="11482388" y="4238625"/>
          <p14:tracePt t="63191" x="11450638" y="4238625"/>
          <p14:tracePt t="63198" x="11434763" y="4238625"/>
          <p14:tracePt t="63207" x="11417300" y="4238625"/>
          <p14:tracePt t="63214" x="11401425" y="4238625"/>
          <p14:tracePt t="63230" x="11385550" y="4238625"/>
          <p14:tracePt t="63341" x="11385550" y="4254500"/>
          <p14:tracePt t="63388" x="11361738" y="425450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C3248059-7636-E150-AA78-798E9436E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2510"/>
            <a:ext cx="10515600" cy="5135490"/>
          </a:xfrm>
        </p:spPr>
        <p:txBody>
          <a:bodyPr/>
          <a:lstStyle/>
          <a:p>
            <a:r>
              <a:rPr lang="en-US" altLang="ko-KR" dirty="0"/>
              <a:t>Resnet vs </a:t>
            </a:r>
            <a:r>
              <a:rPr lang="en-US" altLang="ko-KR" dirty="0" err="1"/>
              <a:t>Efficientnet</a:t>
            </a:r>
            <a:endParaRPr lang="en-US" altLang="ko-KR" dirty="0"/>
          </a:p>
          <a:p>
            <a:r>
              <a:rPr lang="en-US" altLang="ko-KR" dirty="0" err="1"/>
              <a:t>Efficientnet</a:t>
            </a:r>
            <a:r>
              <a:rPr lang="en-US" altLang="ko-KR" dirty="0"/>
              <a:t> F1-Score : 0.804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asdasd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ACA3C-261D-697E-52EE-73155698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음악 장르 분류 결과</a:t>
            </a:r>
            <a:endParaRPr lang="en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9A1A3BC-406F-860C-0176-F5586F527D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8584"/>
          <a:stretch/>
        </p:blipFill>
        <p:spPr>
          <a:xfrm>
            <a:off x="5632450" y="3030951"/>
            <a:ext cx="5842000" cy="1259304"/>
          </a:xfrm>
          <a:prstGeom prst="rect">
            <a:avLst/>
          </a:prstGeom>
        </p:spPr>
      </p:pic>
      <p:pic>
        <p:nvPicPr>
          <p:cNvPr id="10" name="그림 9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BAB930A7-9E87-1979-CA94-0A29BC8963E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9153"/>
          <a:stretch/>
        </p:blipFill>
        <p:spPr>
          <a:xfrm>
            <a:off x="838200" y="2775105"/>
            <a:ext cx="4432300" cy="4082895"/>
          </a:xfrm>
          <a:prstGeom prst="rect">
            <a:avLst/>
          </a:prstGeom>
        </p:spPr>
      </p:pic>
      <p:sp>
        <p:nvSpPr>
          <p:cNvPr id="11" name="위쪽 화살표[U] 2">
            <a:extLst>
              <a:ext uri="{FF2B5EF4-FFF2-40B4-BE49-F238E27FC236}">
                <a16:creationId xmlns:a16="http://schemas.microsoft.com/office/drawing/2014/main" id="{481B16D6-543C-1B8B-3046-C2DD30F0170C}"/>
              </a:ext>
            </a:extLst>
          </p:cNvPr>
          <p:cNvSpPr/>
          <p:nvPr/>
        </p:nvSpPr>
        <p:spPr>
          <a:xfrm rot="3245244">
            <a:off x="2543687" y="3508388"/>
            <a:ext cx="360575" cy="801549"/>
          </a:xfrm>
          <a:prstGeom prst="upArrow">
            <a:avLst/>
          </a:prstGeom>
          <a:solidFill>
            <a:schemeClr val="bg1"/>
          </a:solidFill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02DA37-4377-B83F-E058-6848385A46D5}"/>
              </a:ext>
            </a:extLst>
          </p:cNvPr>
          <p:cNvSpPr txBox="1"/>
          <p:nvPr/>
        </p:nvSpPr>
        <p:spPr>
          <a:xfrm>
            <a:off x="1739900" y="3288231"/>
            <a:ext cx="153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Increasing 24% </a:t>
            </a:r>
            <a:endParaRPr lang="ko-KR" altLang="en-US" dirty="0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53E4B563-F1DA-9E13-E5E8-BF8B7D67AD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228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52"/>
    </mc:Choice>
    <mc:Fallback>
      <p:transition spd="slow" advTm="20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08" x="11361738" y="4254500"/>
          <p14:tracePt t="1418" x="11345863" y="4254500"/>
          <p14:tracePt t="1422" x="11312525" y="4254500"/>
          <p14:tracePt t="1429" x="11280775" y="4254500"/>
          <p14:tracePt t="1439" x="11264900" y="4254500"/>
          <p14:tracePt t="1445" x="11223625" y="4254500"/>
          <p14:tracePt t="1460" x="11191875" y="4254500"/>
          <p14:tracePt t="1462" x="11160125" y="4254500"/>
          <p14:tracePt t="1472" x="11102975" y="4254500"/>
          <p14:tracePt t="1476" x="11039475" y="4254500"/>
          <p14:tracePt t="1489" x="10966450" y="4238625"/>
          <p14:tracePt t="1493" x="10901363" y="4238625"/>
          <p14:tracePt t="1506" x="10829925" y="4238625"/>
          <p14:tracePt t="1509" x="10748963" y="4222750"/>
          <p14:tracePt t="1523" x="10660063" y="4206875"/>
          <p14:tracePt t="1526" x="10571163" y="4191000"/>
          <p14:tracePt t="1539" x="10490200" y="4149725"/>
          <p14:tracePt t="1542" x="10418763" y="4133850"/>
          <p14:tracePt t="1555" x="10329863" y="4102100"/>
          <p14:tracePt t="1557" x="10248900" y="4086225"/>
          <p14:tracePt t="1564" x="10160000" y="4044950"/>
          <p14:tracePt t="1572" x="10071100" y="4029075"/>
          <p14:tracePt t="1579" x="10006013" y="3997325"/>
          <p14:tracePt t="1589" x="9934575" y="3981450"/>
          <p14:tracePt t="1595" x="9853613" y="3948113"/>
          <p14:tracePt t="1605" x="9780588" y="3932238"/>
          <p14:tracePt t="1611" x="9709150" y="3892550"/>
          <p14:tracePt t="1622" x="9628188" y="3860800"/>
          <p14:tracePt t="1627" x="9571038" y="3843338"/>
          <p14:tracePt t="1639" x="9507538" y="3827463"/>
          <p14:tracePt t="1643" x="9434513" y="3787775"/>
          <p14:tracePt t="1656" x="9418638" y="3787775"/>
          <p14:tracePt t="1659" x="9369425" y="3771900"/>
          <p14:tracePt t="1672" x="9313863" y="3756025"/>
          <p14:tracePt t="1676" x="9280525" y="3738563"/>
          <p14:tracePt t="1689" x="9232900" y="3722688"/>
          <p14:tracePt t="1692" x="9217025" y="3722688"/>
          <p14:tracePt t="1705" x="9175750" y="3706813"/>
          <p14:tracePt t="1708" x="9159875" y="3706813"/>
          <p14:tracePt t="1722" x="9128125" y="3690938"/>
          <p14:tracePt t="1730" x="9112250" y="3690938"/>
          <p14:tracePt t="1739" x="9096375" y="3667125"/>
          <p14:tracePt t="1755" x="9070975" y="3667125"/>
          <p14:tracePt t="2206" x="9055100" y="3667125"/>
          <p14:tracePt t="2214" x="9023350" y="3651250"/>
          <p14:tracePt t="2222" x="8974138" y="3617913"/>
          <p14:tracePt t="2229" x="8885238" y="3586163"/>
          <p14:tracePt t="2239" x="8813800" y="3546475"/>
          <p14:tracePt t="2245" x="8732838" y="3497263"/>
          <p14:tracePt t="2254" x="8643938" y="3449638"/>
          <p14:tracePt t="2261" x="8539163" y="3392488"/>
          <p14:tracePt t="2269" x="8434388" y="3360738"/>
          <p14:tracePt t="2277" x="8337550" y="3311525"/>
          <p14:tracePt t="2285" x="8248650" y="3271838"/>
          <p14:tracePt t="2293" x="8143875" y="3240088"/>
          <p14:tracePt t="2301" x="8039100" y="3206750"/>
          <p14:tracePt t="2308" x="7958138" y="3190875"/>
          <p14:tracePt t="2317" x="7886700" y="3167063"/>
          <p14:tracePt t="2324" x="7797800" y="3167063"/>
          <p14:tracePt t="2332" x="7781925" y="3167063"/>
          <p14:tracePt t="2340" x="7716838" y="3167063"/>
          <p14:tracePt t="2348" x="7659688" y="3167063"/>
          <p14:tracePt t="2356" x="7627938" y="3167063"/>
          <p14:tracePt t="2364" x="7539038" y="3167063"/>
          <p14:tracePt t="2738" x="7523163" y="3167063"/>
          <p14:tracePt t="2745" x="7491413" y="3167063"/>
          <p14:tracePt t="2756" x="7458075" y="3167063"/>
          <p14:tracePt t="2761" x="7418388" y="3167063"/>
          <p14:tracePt t="2769" x="7386638" y="3151188"/>
          <p14:tracePt t="2777" x="7337425" y="3151188"/>
          <p14:tracePt t="2784" x="7297738" y="3151188"/>
          <p14:tracePt t="2792" x="7232650" y="3151188"/>
          <p14:tracePt t="2800" x="7185025" y="3135313"/>
          <p14:tracePt t="2808" x="7127875" y="3135313"/>
          <p14:tracePt t="2816" x="7038975" y="3119438"/>
          <p14:tracePt t="2824" x="6991350" y="3119438"/>
          <p14:tracePt t="2832" x="6902450" y="3101975"/>
          <p14:tracePt t="2840" x="6870700" y="3101975"/>
          <p14:tracePt t="2848" x="6821488" y="3101975"/>
          <p14:tracePt t="2855" x="6805613" y="3101975"/>
          <p14:tracePt t="2863" x="6748463" y="3101975"/>
          <p14:tracePt t="2872" x="6732588" y="3101975"/>
          <p14:tracePt t="2879" x="6716713" y="3101975"/>
          <p14:tracePt t="2888" x="6700838" y="3101975"/>
          <p14:tracePt t="3276" x="6643688" y="3101975"/>
          <p14:tracePt t="3284" x="6564313" y="3070225"/>
          <p14:tracePt t="3291" x="6491288" y="3030538"/>
          <p14:tracePt t="3299" x="6337300" y="2965450"/>
          <p14:tracePt t="3307" x="6281738" y="2925763"/>
          <p14:tracePt t="3315" x="6169025" y="2876550"/>
          <p14:tracePt t="3323" x="6048375" y="2813050"/>
          <p14:tracePt t="3331" x="5886450" y="2755900"/>
          <p14:tracePt t="3339" x="5765800" y="2708275"/>
          <p14:tracePt t="3347" x="5668963" y="2651125"/>
          <p14:tracePt t="3355" x="5564188" y="2603500"/>
          <p14:tracePt t="3363" x="5459413" y="2570163"/>
          <p14:tracePt t="3372" x="5370513" y="2530475"/>
          <p14:tracePt t="3379" x="5305425" y="2498725"/>
          <p14:tracePt t="3388" x="5265738" y="2498725"/>
          <p14:tracePt t="3395" x="5216525" y="2482850"/>
          <p14:tracePt t="3402" x="5168900" y="2465388"/>
          <p14:tracePt t="3410" x="5127625" y="2449513"/>
          <p14:tracePt t="3418" x="5111750" y="2449513"/>
          <p14:tracePt t="3426" x="5080000" y="2449513"/>
          <p14:tracePt t="3442" x="5064125" y="2449513"/>
          <p14:tracePt t="3450" x="5064125" y="2425700"/>
          <p14:tracePt t="3555" x="5080000" y="2425700"/>
          <p14:tracePt t="3593" x="5080000" y="2449513"/>
          <p14:tracePt t="3609" x="5095875" y="2449513"/>
          <p14:tracePt t="3982" x="5184775" y="2449513"/>
          <p14:tracePt t="3989" x="5370513" y="2546350"/>
          <p14:tracePt t="3998" x="5580063" y="2692400"/>
          <p14:tracePt t="4005" x="5805488" y="2860675"/>
          <p14:tracePt t="4014" x="5942013" y="2965450"/>
          <p14:tracePt t="4022" x="6169025" y="3135313"/>
          <p14:tracePt t="4029" x="6232525" y="3224213"/>
          <p14:tracePt t="4038" x="6305550" y="3271838"/>
          <p14:tracePt t="4045" x="6402388" y="3376613"/>
          <p14:tracePt t="4053" x="6459538" y="3449638"/>
          <p14:tracePt t="4061" x="6507163" y="3497263"/>
          <p14:tracePt t="4068" x="6546850" y="3529013"/>
          <p14:tracePt t="4084" x="6546850" y="3546475"/>
          <p14:tracePt t="4092" x="6546850" y="3570288"/>
          <p14:tracePt t="4140" x="6523038" y="3570288"/>
          <p14:tracePt t="4155" x="6507163" y="3570288"/>
          <p14:tracePt t="4172" x="6507163" y="3546475"/>
          <p14:tracePt t="4179" x="6491288" y="3546475"/>
          <p14:tracePt t="4783" x="6475413" y="3546475"/>
          <p14:tracePt t="4790" x="6426200" y="3570288"/>
          <p14:tracePt t="4799" x="6370638" y="3602038"/>
          <p14:tracePt t="4806" x="6281738" y="3633788"/>
          <p14:tracePt t="4815" x="6216650" y="3667125"/>
          <p14:tracePt t="4823" x="6127750" y="3706813"/>
          <p14:tracePt t="4830" x="6064250" y="3738563"/>
          <p14:tracePt t="4838" x="5975350" y="3771900"/>
          <p14:tracePt t="4845" x="5910263" y="3787775"/>
          <p14:tracePt t="4855" x="5837238" y="3827463"/>
          <p14:tracePt t="4861" x="5765800" y="3843338"/>
          <p14:tracePt t="4869" x="5684838" y="3876675"/>
          <p14:tracePt t="4877" x="5627688" y="3908425"/>
          <p14:tracePt t="4885" x="5548313" y="3932238"/>
          <p14:tracePt t="4893" x="5459413" y="3981450"/>
          <p14:tracePt t="4901" x="5386388" y="3997325"/>
          <p14:tracePt t="4909" x="5321300" y="4029075"/>
          <p14:tracePt t="4917" x="5233988" y="4070350"/>
          <p14:tracePt t="4925" x="5111750" y="4117975"/>
          <p14:tracePt t="4933" x="5032375" y="4149725"/>
          <p14:tracePt t="4940" x="4926013" y="4206875"/>
          <p14:tracePt t="4948" x="4821238" y="4238625"/>
          <p14:tracePt t="4956" x="4733925" y="4287838"/>
          <p14:tracePt t="4964" x="4611688" y="4343400"/>
          <p14:tracePt t="4972" x="4532313" y="4392613"/>
          <p14:tracePt t="4980" x="4443413" y="4432300"/>
          <p14:tracePt t="4989" x="4354513" y="4464050"/>
          <p14:tracePt t="4996" x="4249738" y="4513263"/>
          <p14:tracePt t="5006" x="4184650" y="4545013"/>
          <p14:tracePt t="5012" x="4111625" y="4584700"/>
          <p14:tracePt t="5022" x="4079875" y="4602163"/>
          <p14:tracePt t="5028" x="3975100" y="4633913"/>
          <p14:tracePt t="5038" x="3910013" y="4649788"/>
          <p14:tracePt t="5535" x="3894138" y="4649788"/>
          <p14:tracePt t="5543" x="3894138" y="4665663"/>
          <p14:tracePt t="5551" x="3878263" y="4665663"/>
          <p14:tracePt t="5559" x="3878263" y="4689475"/>
          <p14:tracePt t="5567" x="3854450" y="4706938"/>
          <p14:tracePt t="5575" x="3854450" y="4722813"/>
          <p14:tracePt t="5583" x="3838575" y="4738688"/>
          <p14:tracePt t="5591" x="3805238" y="4754563"/>
          <p14:tracePt t="5599" x="3789363" y="4770438"/>
          <p14:tracePt t="5607" x="3773488" y="4786313"/>
          <p14:tracePt t="5615" x="3757613" y="4811713"/>
          <p14:tracePt t="5630" x="3733800" y="4827588"/>
          <p14:tracePt t="5639" x="3717925" y="4843463"/>
          <p14:tracePt t="5646" x="3700463" y="4843463"/>
          <p14:tracePt t="5655" x="3700463" y="4859338"/>
          <p14:tracePt t="5662" x="3684588" y="4859338"/>
          <p14:tracePt t="5672" x="3668713" y="4859338"/>
          <p14:tracePt t="5678" x="3652838" y="4859338"/>
          <p14:tracePt t="5688" x="3636963" y="4875213"/>
          <p14:tracePt t="5694" x="3613150" y="4875213"/>
          <p14:tracePt t="5705" x="3613150" y="4891088"/>
          <p14:tracePt t="5709" x="3595688" y="4891088"/>
          <p14:tracePt t="5722" x="3579813" y="4891088"/>
          <p14:tracePt t="5725" x="3563938" y="4908550"/>
          <p14:tracePt t="5739" x="3532188" y="4908550"/>
          <p14:tracePt t="5741" x="3516313" y="4908550"/>
          <p14:tracePt t="5755" x="3498850" y="4908550"/>
          <p14:tracePt t="5757" x="3475038" y="4908550"/>
          <p14:tracePt t="5772" x="3443288" y="4908550"/>
          <p14:tracePt t="5774" x="3427413" y="4908550"/>
          <p14:tracePt t="5789" x="3394075" y="4908550"/>
          <p14:tracePt t="5797" x="3378200" y="4908550"/>
          <p14:tracePt t="5805" x="3354388" y="4908550"/>
          <p14:tracePt t="5812" x="3354388" y="4891088"/>
          <p14:tracePt t="5822" x="3338513" y="4891088"/>
          <p14:tracePt t="5828" x="3322638" y="4875213"/>
          <p14:tracePt t="5838" x="3306763" y="4875213"/>
          <p14:tracePt t="5844" x="3289300" y="4875213"/>
          <p14:tracePt t="5856" x="3273425" y="4859338"/>
          <p14:tracePt t="5860" x="3257550" y="4843463"/>
          <p14:tracePt t="5872" x="3233738" y="4827588"/>
          <p14:tracePt t="5876" x="3217863" y="4827588"/>
          <p14:tracePt t="5889" x="3217863" y="4811713"/>
          <p14:tracePt t="5892" x="3201988" y="4770438"/>
          <p14:tracePt t="5905" x="3184525" y="4754563"/>
          <p14:tracePt t="5908" x="3168650" y="4738688"/>
          <p14:tracePt t="5922" x="3168650" y="4722813"/>
          <p14:tracePt t="5924" x="3152775" y="4689475"/>
          <p14:tracePt t="5939" x="3152775" y="4665663"/>
          <p14:tracePt t="5940" x="3136900" y="4649788"/>
          <p14:tracePt t="5947" x="3136900" y="4618038"/>
          <p14:tracePt t="5963" x="3136900" y="4602163"/>
          <p14:tracePt t="5972" x="3136900" y="4584700"/>
          <p14:tracePt t="5979" x="3136900" y="4568825"/>
          <p14:tracePt t="5988" x="3136900" y="4545013"/>
          <p14:tracePt t="5995" x="3136900" y="4529138"/>
          <p14:tracePt t="6005" x="3136900" y="4513263"/>
          <p14:tracePt t="6011" x="3136900" y="4497388"/>
          <p14:tracePt t="6021" x="3152775" y="4479925"/>
          <p14:tracePt t="6026" x="3168650" y="4464050"/>
          <p14:tracePt t="6039" x="3184525" y="4448175"/>
          <p14:tracePt t="6042" x="3201988" y="4432300"/>
          <p14:tracePt t="6056" x="3217863" y="4408488"/>
          <p14:tracePt t="6059" x="3233738" y="4408488"/>
          <p14:tracePt t="6072" x="3257550" y="4392613"/>
          <p14:tracePt t="6075" x="3289300" y="4375150"/>
          <p14:tracePt t="6088" x="3306763" y="4375150"/>
          <p14:tracePt t="6090" x="3338513" y="4375150"/>
          <p14:tracePt t="6105" x="3394075" y="4359275"/>
          <p14:tracePt t="6106" x="3411538" y="4359275"/>
          <p14:tracePt t="6114" x="3459163" y="4359275"/>
          <p14:tracePt t="6122" x="3475038" y="4359275"/>
          <p14:tracePt t="6130" x="3532188" y="4359275"/>
          <p14:tracePt t="6139" x="3563938" y="4359275"/>
          <p14:tracePt t="6145" x="3579813" y="4359275"/>
          <p14:tracePt t="6155" x="3595688" y="4359275"/>
          <p14:tracePt t="6162" x="3613150" y="4359275"/>
          <p14:tracePt t="6173" x="3636963" y="4359275"/>
          <p14:tracePt t="6193" x="3652838" y="4359275"/>
          <p14:tracePt t="6392" x="3652838" y="4343400"/>
          <p14:tracePt t="6423" x="3652838" y="4327525"/>
          <p14:tracePt t="6446" x="3652838" y="4311650"/>
          <p14:tracePt t="6455" x="3668713" y="4287838"/>
          <p14:tracePt t="6463" x="3668713" y="4270375"/>
          <p14:tracePt t="6478" x="3684588" y="4254500"/>
          <p14:tracePt t="6494" x="3700463" y="4238625"/>
          <p14:tracePt t="6518" x="3700463" y="4222750"/>
          <p14:tracePt t="6526" x="3717925" y="4222750"/>
          <p14:tracePt t="6565" x="3733800" y="4222750"/>
          <p14:tracePt t="6708" x="3717925" y="4222750"/>
          <p14:tracePt t="6748" x="3700463" y="4222750"/>
          <p14:tracePt t="6779" x="3684588" y="4238625"/>
          <p14:tracePt t="6795" x="3668713" y="4238625"/>
          <p14:tracePt t="6804" x="3652838" y="4238625"/>
          <p14:tracePt t="6811" x="3636963" y="4238625"/>
          <p14:tracePt t="6819" x="3613150" y="4238625"/>
          <p14:tracePt t="6827" x="3595688" y="4254500"/>
          <p14:tracePt t="6835" x="3579813" y="4254500"/>
          <p14:tracePt t="6843" x="3548063" y="4254500"/>
          <p14:tracePt t="6851" x="3516313" y="4254500"/>
          <p14:tracePt t="6859" x="3498850" y="4270375"/>
          <p14:tracePt t="6867" x="3443288" y="4270375"/>
          <p14:tracePt t="6875" x="3411538" y="4270375"/>
          <p14:tracePt t="6883" x="3354388" y="4287838"/>
          <p14:tracePt t="6891" x="3322638" y="4287838"/>
          <p14:tracePt t="6898" x="3257550" y="4287838"/>
          <p14:tracePt t="6906" x="3233738" y="4311650"/>
          <p14:tracePt t="6914" x="3136900" y="4311650"/>
          <p14:tracePt t="6922" x="3079750" y="4311650"/>
          <p14:tracePt t="6931" x="3032125" y="4327525"/>
          <p14:tracePt t="6939" x="2974975" y="4327525"/>
          <p14:tracePt t="6946" x="2943225" y="4343400"/>
          <p14:tracePt t="6956" x="2911475" y="4343400"/>
          <p14:tracePt t="6962" x="2862263" y="4359275"/>
          <p14:tracePt t="6972" x="2806700" y="4359275"/>
          <p14:tracePt t="6978" x="2773363" y="4359275"/>
          <p14:tracePt t="6989" x="2757488" y="4375150"/>
          <p14:tracePt t="6994" x="2717800" y="4375150"/>
          <p14:tracePt t="7005" x="2684463" y="4375150"/>
          <p14:tracePt t="7009" x="2668588" y="4375150"/>
          <p14:tracePt t="7022" x="2652713" y="4375150"/>
          <p14:tracePt t="7033" x="2636838" y="4375150"/>
          <p14:tracePt t="7065" x="2620963" y="4375150"/>
          <p14:tracePt t="7152" x="2620963" y="4359275"/>
          <p14:tracePt t="7160" x="2636838" y="4359275"/>
          <p14:tracePt t="7184" x="2652713" y="4343400"/>
          <p14:tracePt t="7192" x="2668588" y="4327525"/>
          <p14:tracePt t="7200" x="2701925" y="4311650"/>
          <p14:tracePt t="7208" x="2741613" y="4287838"/>
          <p14:tracePt t="7215" x="2789238" y="4238625"/>
          <p14:tracePt t="7223" x="2838450" y="4222750"/>
          <p14:tracePt t="7231" x="2911475" y="4165600"/>
          <p14:tracePt t="7239" x="3000375" y="4133850"/>
          <p14:tracePt t="7247" x="3079750" y="4102100"/>
          <p14:tracePt t="7255" x="3152775" y="4070350"/>
          <p14:tracePt t="7263" x="3184525" y="4044950"/>
          <p14:tracePt t="7272" x="3257550" y="4029075"/>
          <p14:tracePt t="7279" x="3306763" y="3997325"/>
          <p14:tracePt t="7288" x="3354388" y="3981450"/>
          <p14:tracePt t="7295" x="3378200" y="3981450"/>
          <p14:tracePt t="7303" x="3411538" y="3965575"/>
          <p14:tracePt t="7311" x="3427413" y="3965575"/>
          <p14:tracePt t="7318" x="3443288" y="3965575"/>
          <p14:tracePt t="7326" x="3443288" y="3948113"/>
          <p14:tracePt t="7334" x="3459163" y="3948113"/>
          <p14:tracePt t="7358" x="3475038" y="3948113"/>
          <p14:tracePt t="7453" x="3498850" y="3948113"/>
          <p14:tracePt t="7477" x="3516313" y="3932238"/>
          <p14:tracePt t="7485" x="3532188" y="3932238"/>
          <p14:tracePt t="7493" x="3548063" y="3908425"/>
          <p14:tracePt t="7501" x="3563938" y="3908425"/>
          <p14:tracePt t="7516" x="3579813" y="3892550"/>
          <p14:tracePt t="7540" x="3595688" y="3892550"/>
          <p14:tracePt t="7564" x="3613150" y="3892550"/>
          <p14:tracePt t="15440" x="3652838" y="3892550"/>
          <p14:tracePt t="15447" x="3717925" y="3876675"/>
          <p14:tracePt t="15455" x="3789363" y="3876675"/>
          <p14:tracePt t="15459" x="3878263" y="3860800"/>
          <p14:tracePt t="15477" x="4064000" y="3843338"/>
          <p14:tracePt t="15482" x="4249738" y="3827463"/>
          <p14:tracePt t="15490" x="4338638" y="3827463"/>
          <p14:tracePt t="15498" x="4443413" y="3827463"/>
          <p14:tracePt t="15506" x="4652963" y="3827463"/>
          <p14:tracePt t="15514" x="4733925" y="3827463"/>
          <p14:tracePt t="15523" x="4854575" y="3827463"/>
          <p14:tracePt t="15530" x="4991100" y="3843338"/>
          <p14:tracePt t="15539" x="5127625" y="3876675"/>
          <p14:tracePt t="15546" x="5233988" y="3908425"/>
          <p14:tracePt t="15556" x="5265738" y="3932238"/>
          <p14:tracePt t="15562" x="5338763" y="3948113"/>
          <p14:tracePt t="15572" x="5386388" y="3965575"/>
          <p14:tracePt t="15577" x="5443538" y="3981450"/>
          <p14:tracePt t="15589" x="5475288" y="3997325"/>
          <p14:tracePt t="15593" x="5491163" y="4013200"/>
          <p14:tracePt t="15887" x="5530850" y="4029075"/>
          <p14:tracePt t="15895" x="5548313" y="4044950"/>
          <p14:tracePt t="15905" x="5580063" y="4086225"/>
          <p14:tracePt t="15911" x="5595938" y="4102100"/>
          <p14:tracePt t="15919" x="5627688" y="4133850"/>
          <p14:tracePt t="15926" x="5645150" y="4149725"/>
          <p14:tracePt t="15934" x="5668963" y="4165600"/>
          <p14:tracePt t="15942" x="5684838" y="4191000"/>
          <p14:tracePt t="15950" x="5700713" y="4206875"/>
          <p14:tracePt t="15974" x="5716588" y="4222750"/>
          <p14:tracePt t="16005" x="5716588" y="4238625"/>
          <p14:tracePt t="16029" x="5716588" y="4254500"/>
          <p14:tracePt t="16061" x="5716588" y="4270375"/>
          <p14:tracePt t="16077" x="5700713" y="4270375"/>
          <p14:tracePt t="16093" x="5684838" y="4287838"/>
          <p14:tracePt t="16109" x="5668963" y="4287838"/>
          <p14:tracePt t="16125" x="5668963" y="4311650"/>
          <p14:tracePt t="16133" x="5645150" y="4311650"/>
          <p14:tracePt t="16141" x="5645150" y="4327525"/>
          <p14:tracePt t="16148" x="5627688" y="4327525"/>
          <p14:tracePt t="16156" x="5627688" y="4343400"/>
          <p14:tracePt t="16164" x="5611813" y="4359275"/>
          <p14:tracePt t="16180" x="5595938" y="4359275"/>
          <p14:tracePt t="16189" x="5595938" y="4375150"/>
          <p14:tracePt t="16205" x="5580063" y="4392613"/>
          <p14:tracePt t="16442" x="5595938" y="4392613"/>
          <p14:tracePt t="16465" x="5611813" y="4392613"/>
          <p14:tracePt t="16474" x="5627688" y="4392613"/>
          <p14:tracePt t="16482" x="5668963" y="4392613"/>
          <p14:tracePt t="16489" x="5716588" y="4392613"/>
          <p14:tracePt t="16498" x="5765800" y="4392613"/>
          <p14:tracePt t="16506" x="5821363" y="4392613"/>
          <p14:tracePt t="16513" x="5886450" y="4392613"/>
          <p14:tracePt t="16522" x="5942013" y="4392613"/>
          <p14:tracePt t="16529" x="6007100" y="4392613"/>
          <p14:tracePt t="16538" x="6080125" y="4392613"/>
          <p14:tracePt t="16544" x="6143625" y="4392613"/>
          <p14:tracePt t="16552" x="6216650" y="4392613"/>
          <p14:tracePt t="16560" x="6265863" y="4392613"/>
          <p14:tracePt t="16568" x="6321425" y="4392613"/>
          <p14:tracePt t="16576" x="6354763" y="4408488"/>
          <p14:tracePt t="16584" x="6386513" y="4408488"/>
          <p14:tracePt t="16592" x="6442075" y="4432300"/>
          <p14:tracePt t="16600" x="6475413" y="4432300"/>
          <p14:tracePt t="16608" x="6491288" y="4432300"/>
          <p14:tracePt t="16616" x="6507163" y="4448175"/>
          <p14:tracePt t="16624" x="6523038" y="4448175"/>
          <p14:tracePt t="16632" x="6546850" y="4448175"/>
          <p14:tracePt t="16639" x="6564313" y="4464050"/>
          <p14:tracePt t="16648" x="6580188" y="4464050"/>
          <p14:tracePt t="16663" x="6596063" y="4464050"/>
          <p14:tracePt t="16671" x="6611938" y="4464050"/>
          <p14:tracePt t="16679" x="6627813" y="4479925"/>
          <p14:tracePt t="16688" x="6661150" y="4479925"/>
          <p14:tracePt t="16704" x="6684963" y="4479925"/>
          <p14:tracePt t="16711" x="6700838" y="4497388"/>
          <p14:tracePt t="16719" x="6716713" y="4497388"/>
          <p14:tracePt t="16735" x="6732588" y="4497388"/>
          <p14:tracePt t="16742" x="6732588" y="4513263"/>
          <p14:tracePt t="16750" x="6748463" y="4513263"/>
          <p14:tracePt t="16782" x="6765925" y="4513263"/>
          <p14:tracePt t="16838" x="6765925" y="4529138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ACA3C-261D-697E-52EE-73155698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</a:t>
            </a:r>
            <a:endParaRPr lang="en-KR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868709-F409-583F-BF2B-05E8420FD88D}"/>
              </a:ext>
            </a:extLst>
          </p:cNvPr>
          <p:cNvSpPr txBox="1">
            <a:spLocks/>
          </p:cNvSpPr>
          <p:nvPr/>
        </p:nvSpPr>
        <p:spPr>
          <a:xfrm>
            <a:off x="838200" y="1722510"/>
            <a:ext cx="10515600" cy="5135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KR" sz="18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DD98FB5-B8E6-8A8E-DD9A-2806EA15C0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620872"/>
            <a:ext cx="5244663" cy="4680000"/>
          </a:xfrm>
          <a:prstGeom prst="rect">
            <a:avLst/>
          </a:prstGeom>
        </p:spPr>
      </p:pic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4B62861A-A89D-FA02-D55D-E4C13945EB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209858" y="1616110"/>
            <a:ext cx="5220000" cy="46579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AED105-4C99-681B-B680-36292A3691B8}"/>
              </a:ext>
            </a:extLst>
          </p:cNvPr>
          <p:cNvSpPr txBox="1"/>
          <p:nvPr/>
        </p:nvSpPr>
        <p:spPr>
          <a:xfrm>
            <a:off x="2540000" y="6143733"/>
            <a:ext cx="1816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Confusion Matrix (On </a:t>
            </a:r>
            <a:r>
              <a:rPr lang="en-US" altLang="ko-KR" dirty="0" err="1"/>
              <a:t>TestDataSet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CFF269-9581-72C1-E0CE-F7AE3A108CC4}"/>
              </a:ext>
            </a:extLst>
          </p:cNvPr>
          <p:cNvSpPr txBox="1"/>
          <p:nvPr/>
        </p:nvSpPr>
        <p:spPr>
          <a:xfrm>
            <a:off x="7689559" y="6143732"/>
            <a:ext cx="22605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Confusion Matrix (On 2019 Released Music)</a:t>
            </a:r>
            <a:endParaRPr lang="ko-KR" altLang="en-US" dirty="0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292996C5-3796-8EF3-E59C-A9087A4823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758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517"/>
    </mc:Choice>
    <mc:Fallback>
      <p:transition spd="slow" advTm="74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505" x="6765925" y="4497388"/>
          <p14:tracePt t="4514" x="6765925" y="4448175"/>
          <p14:tracePt t="4521" x="6765925" y="4375150"/>
          <p14:tracePt t="4527" x="6765925" y="4311650"/>
          <p14:tracePt t="4542" x="6765925" y="4238625"/>
          <p14:tracePt t="4543" x="6765925" y="4165600"/>
          <p14:tracePt t="4550" x="6765925" y="4086225"/>
          <p14:tracePt t="4558" x="6805613" y="4029075"/>
          <p14:tracePt t="4566" x="6821488" y="3997325"/>
          <p14:tracePt t="4574" x="6837363" y="3948113"/>
          <p14:tracePt t="4582" x="6870700" y="3908425"/>
          <p14:tracePt t="4590" x="6886575" y="3876675"/>
          <p14:tracePt t="4598" x="6902450" y="3843338"/>
          <p14:tracePt t="4606" x="6926263" y="3827463"/>
          <p14:tracePt t="4614" x="6942138" y="3827463"/>
          <p14:tracePt t="4622" x="6958013" y="3811588"/>
          <p14:tracePt t="4638" x="6975475" y="3811588"/>
          <p14:tracePt t="4646" x="6975475" y="3787775"/>
          <p14:tracePt t="4669" x="6991350" y="3787775"/>
          <p14:tracePt t="4693" x="7007225" y="3787775"/>
          <p14:tracePt t="7304" x="6991350" y="3827463"/>
          <p14:tracePt t="7310" x="6975475" y="3860800"/>
          <p14:tracePt t="7320" x="6942138" y="3908425"/>
          <p14:tracePt t="7325" x="6902450" y="3965575"/>
          <p14:tracePt t="7341" x="6805613" y="4102100"/>
          <p14:tracePt t="7349" x="6732588" y="4165600"/>
          <p14:tracePt t="7357" x="6661150" y="4238625"/>
          <p14:tracePt t="7365" x="6611938" y="4311650"/>
          <p14:tracePt t="7373" x="6580188" y="4327525"/>
          <p14:tracePt t="7381" x="6523038" y="4359275"/>
          <p14:tracePt t="7389" x="6491288" y="4392613"/>
          <p14:tracePt t="7397" x="6459538" y="4432300"/>
          <p14:tracePt t="7405" x="6426200" y="4448175"/>
          <p14:tracePt t="7413" x="6402388" y="4464050"/>
          <p14:tracePt t="7421" x="6386513" y="4464050"/>
          <p14:tracePt t="7429" x="6370638" y="4479925"/>
          <p14:tracePt t="7444" x="6354763" y="4497388"/>
          <p14:tracePt t="8341" x="6337300" y="4497388"/>
          <p14:tracePt t="8388" x="6337300" y="4513263"/>
          <p14:tracePt t="8396" x="6321425" y="4513263"/>
          <p14:tracePt t="8420" x="6321425" y="4529138"/>
          <p14:tracePt t="8437" x="6305550" y="4545013"/>
          <p14:tracePt t="8459" x="6305550" y="4568825"/>
          <p14:tracePt t="8475" x="6281738" y="4584700"/>
          <p14:tracePt t="8483" x="6281738" y="4602163"/>
          <p14:tracePt t="8491" x="6265863" y="4618038"/>
          <p14:tracePt t="8499" x="6249988" y="4633913"/>
          <p14:tracePt t="8507" x="6232525" y="4665663"/>
          <p14:tracePt t="8515" x="6216650" y="4706938"/>
          <p14:tracePt t="8522" x="6169025" y="4738688"/>
          <p14:tracePt t="8530" x="6111875" y="4786313"/>
          <p14:tracePt t="8538" x="6064250" y="4859338"/>
          <p14:tracePt t="8546" x="5991225" y="4908550"/>
          <p14:tracePt t="8554" x="5926138" y="4964113"/>
          <p14:tracePt t="8562" x="5837238" y="5013325"/>
          <p14:tracePt t="8571" x="5765800" y="5068888"/>
          <p14:tracePt t="8578" x="5700713" y="5133975"/>
          <p14:tracePt t="8587" x="5627688" y="5189538"/>
          <p14:tracePt t="8594" x="5564188" y="5221288"/>
          <p14:tracePt t="8603" x="5491163" y="5254625"/>
          <p14:tracePt t="8610" x="5443538" y="5286375"/>
          <p14:tracePt t="8618" x="5386388" y="5326063"/>
          <p14:tracePt t="8625" x="5338763" y="5359400"/>
          <p14:tracePt t="8633" x="5265738" y="5391150"/>
          <p14:tracePt t="8641" x="5249863" y="5407025"/>
          <p14:tracePt t="8649" x="5216525" y="5430838"/>
          <p14:tracePt t="8657" x="5184775" y="5464175"/>
          <p14:tracePt t="8665" x="5153025" y="5495925"/>
          <p14:tracePt t="8673" x="5111750" y="5511800"/>
          <p14:tracePt t="8681" x="5080000" y="5545138"/>
          <p14:tracePt t="8689" x="5048250" y="5568950"/>
          <p14:tracePt t="8697" x="5006975" y="5600700"/>
          <p14:tracePt t="8705" x="4975225" y="5632450"/>
          <p14:tracePt t="8713" x="4943475" y="5649913"/>
          <p14:tracePt t="8721" x="4910138" y="5665788"/>
          <p14:tracePt t="8729" x="4870450" y="5689600"/>
          <p14:tracePt t="8738" x="4838700" y="5721350"/>
          <p14:tracePt t="8744" x="4805363" y="5737225"/>
          <p14:tracePt t="8754" x="4789488" y="5754688"/>
          <p14:tracePt t="8760" x="4749800" y="5770563"/>
          <p14:tracePt t="8771" x="4733925" y="5786438"/>
          <p14:tracePt t="8776" x="4700588" y="5786438"/>
          <p14:tracePt t="8787" x="4684713" y="5810250"/>
          <p14:tracePt t="8792" x="4668838" y="5810250"/>
          <p14:tracePt t="8804" x="4652963" y="5826125"/>
          <p14:tracePt t="8808" x="4629150" y="5826125"/>
          <p14:tracePt t="8820" x="4611688" y="5826125"/>
          <p14:tracePt t="8824" x="4595813" y="5826125"/>
          <p14:tracePt t="8837" x="4579938" y="5842000"/>
          <p14:tracePt t="8854" x="4564063" y="5842000"/>
          <p14:tracePt t="8857" x="4548188" y="5842000"/>
          <p14:tracePt t="8871" x="4532313" y="5842000"/>
          <p14:tracePt t="8871" x="4514850" y="5842000"/>
          <p14:tracePt t="8879" x="4491038" y="5842000"/>
          <p14:tracePt t="8895" x="4475163" y="5859463"/>
          <p14:tracePt t="8904" x="4459288" y="5859463"/>
          <p14:tracePt t="8911" x="4443413" y="5859463"/>
          <p14:tracePt t="8920" x="4427538" y="5859463"/>
          <p14:tracePt t="8935" x="4410075" y="5859463"/>
          <p14:tracePt t="8942" x="4410075" y="5875338"/>
          <p14:tracePt t="9355" x="4394200" y="5875338"/>
          <p14:tracePt t="9364" x="4370388" y="5875338"/>
          <p14:tracePt t="9372" x="4354513" y="5875338"/>
          <p14:tracePt t="9379" x="4322763" y="5875338"/>
          <p14:tracePt t="9389" x="4273550" y="5875338"/>
          <p14:tracePt t="9395" x="4249738" y="5859463"/>
          <p14:tracePt t="9404" x="4217988" y="5859463"/>
          <p14:tracePt t="9410" x="4184650" y="5859463"/>
          <p14:tracePt t="9418" x="4152900" y="5842000"/>
          <p14:tracePt t="9426" x="4111625" y="5842000"/>
          <p14:tracePt t="9434" x="4095750" y="5826125"/>
          <p14:tracePt t="9442" x="4064000" y="5826125"/>
          <p14:tracePt t="9450" x="4048125" y="5826125"/>
          <p14:tracePt t="9466" x="4032250" y="5810250"/>
          <p14:tracePt t="9481" x="4016375" y="5810250"/>
          <p14:tracePt t="9505" x="3990975" y="5810250"/>
          <p14:tracePt t="9521" x="3990975" y="5786438"/>
          <p14:tracePt t="10592" x="3959225" y="5786438"/>
          <p14:tracePt t="10600" x="3943350" y="5786438"/>
          <p14:tracePt t="10608" x="3910013" y="5810250"/>
          <p14:tracePt t="10616" x="3854450" y="5810250"/>
          <p14:tracePt t="10624" x="3838575" y="5826125"/>
          <p14:tracePt t="10632" x="3789363" y="5826125"/>
          <p14:tracePt t="10640" x="3773488" y="5826125"/>
          <p14:tracePt t="10647" x="3733800" y="5842000"/>
          <p14:tracePt t="10655" x="3700463" y="5842000"/>
          <p14:tracePt t="10664" x="3684588" y="5842000"/>
          <p14:tracePt t="10671" x="3668713" y="5842000"/>
          <p14:tracePt t="10679" x="3652838" y="5859463"/>
          <p14:tracePt t="10695" x="3636963" y="5859463"/>
          <p14:tracePt t="10734" x="3613150" y="5859463"/>
          <p14:tracePt t="12312" x="3613150" y="5842000"/>
          <p14:tracePt t="12321" x="3613150" y="5810250"/>
          <p14:tracePt t="12328" x="3595688" y="5754688"/>
          <p14:tracePt t="12337" x="3579813" y="5689600"/>
          <p14:tracePt t="12344" x="3548063" y="5600700"/>
          <p14:tracePt t="12351" x="3516313" y="5495925"/>
          <p14:tracePt t="12360" x="3475038" y="5391150"/>
          <p14:tracePt t="12367" x="3459163" y="5286375"/>
          <p14:tracePt t="12375" x="3427413" y="5205413"/>
          <p14:tracePt t="12383" x="3427413" y="5165725"/>
          <p14:tracePt t="12391" x="3411538" y="5100638"/>
          <p14:tracePt t="12399" x="3394075" y="5029200"/>
          <p14:tracePt t="12407" x="3378200" y="4995863"/>
          <p14:tracePt t="12415" x="3378200" y="4964113"/>
          <p14:tracePt t="12423" x="3354388" y="4932363"/>
          <p14:tracePt t="12431" x="3354388" y="4908550"/>
          <p14:tracePt t="12438" x="3354388" y="4891088"/>
          <p14:tracePt t="12447" x="3354388" y="4875213"/>
          <p14:tracePt t="12455" x="3338513" y="4875213"/>
          <p14:tracePt t="12463" x="3338513" y="4859338"/>
          <p14:tracePt t="13097" x="3354388" y="4859338"/>
          <p14:tracePt t="13105" x="3378200" y="4859338"/>
          <p14:tracePt t="13113" x="3394075" y="4859338"/>
          <p14:tracePt t="13120" x="3411538" y="4859338"/>
          <p14:tracePt t="13128" x="3427413" y="4843463"/>
          <p14:tracePt t="13152" x="3443288" y="4843463"/>
          <p14:tracePt t="13176" x="3443288" y="4827588"/>
          <p14:tracePt t="14049" x="3427413" y="4786313"/>
          <p14:tracePt t="14056" x="3394075" y="4754563"/>
          <p14:tracePt t="14064" x="3354388" y="4722813"/>
          <p14:tracePt t="14072" x="3322638" y="4689475"/>
          <p14:tracePt t="14080" x="3289300" y="4618038"/>
          <p14:tracePt t="14088" x="3273425" y="4584700"/>
          <p14:tracePt t="14095" x="3201988" y="4497388"/>
          <p14:tracePt t="14104" x="3152775" y="4408488"/>
          <p14:tracePt t="14111" x="3095625" y="4343400"/>
          <p14:tracePt t="14120" x="3048000" y="4270375"/>
          <p14:tracePt t="14127" x="3016250" y="4206875"/>
          <p14:tracePt t="14136" x="3000375" y="4165600"/>
          <p14:tracePt t="14143" x="2943225" y="4086225"/>
          <p14:tracePt t="14151" x="2911475" y="4029075"/>
          <p14:tracePt t="14159" x="2878138" y="3981450"/>
          <p14:tracePt t="14167" x="2838450" y="3932238"/>
          <p14:tracePt t="14175" x="2822575" y="3876675"/>
          <p14:tracePt t="14183" x="2773363" y="3827463"/>
          <p14:tracePt t="14191" x="2741613" y="3756025"/>
          <p14:tracePt t="14198" x="2717800" y="3706813"/>
          <p14:tracePt t="14206" x="2668588" y="3633788"/>
          <p14:tracePt t="14214" x="2636838" y="3586163"/>
          <p14:tracePt t="14222" x="2636838" y="3570288"/>
          <p14:tracePt t="14230" x="2597150" y="3513138"/>
          <p14:tracePt t="14238" x="2579688" y="3481388"/>
          <p14:tracePt t="14246" x="2563813" y="3449638"/>
          <p14:tracePt t="14254" x="2547938" y="3408363"/>
          <p14:tracePt t="14262" x="2532063" y="3392488"/>
          <p14:tracePt t="14271" x="2516188" y="3376613"/>
          <p14:tracePt t="14278" x="2516188" y="3360738"/>
          <p14:tracePt t="14287" x="2500313" y="3344863"/>
          <p14:tracePt t="14293" x="2500313" y="3328988"/>
          <p14:tracePt t="14304" x="2482850" y="3311525"/>
          <p14:tracePt t="14309" x="2482850" y="3287713"/>
          <p14:tracePt t="14320" x="2459038" y="3271838"/>
          <p14:tracePt t="14325" x="2443163" y="3255963"/>
          <p14:tracePt t="14337" x="2427288" y="3240088"/>
          <p14:tracePt t="14341" x="2411413" y="3206750"/>
          <p14:tracePt t="14354" x="2395538" y="3190875"/>
          <p14:tracePt t="14358" x="2378075" y="3167063"/>
          <p14:tracePt t="14371" x="2362200" y="3135313"/>
          <p14:tracePt t="14374" x="2338388" y="3101975"/>
          <p14:tracePt t="14387" x="2306638" y="3086100"/>
          <p14:tracePt t="14390" x="2290763" y="3046413"/>
          <p14:tracePt t="14404" x="2257425" y="3014663"/>
          <p14:tracePt t="14405" x="2241550" y="2997200"/>
          <p14:tracePt t="14413" x="2201863" y="2965450"/>
          <p14:tracePt t="14421" x="2185988" y="2949575"/>
          <p14:tracePt t="14428" x="2168525" y="2909888"/>
          <p14:tracePt t="14437" x="2152650" y="2876550"/>
          <p14:tracePt t="14444" x="2120900" y="2860675"/>
          <p14:tracePt t="14454" x="2120900" y="2828925"/>
          <p14:tracePt t="14460" x="2105025" y="2813050"/>
          <p14:tracePt t="14470" x="2079625" y="2787650"/>
          <p14:tracePt t="14476" x="2079625" y="2771775"/>
          <p14:tracePt t="14487" x="2079625" y="2755900"/>
          <p14:tracePt t="14492" x="2063750" y="2740025"/>
          <p14:tracePt t="14508" x="2063750" y="2724150"/>
          <p14:tracePt t="14521" x="2063750" y="2708275"/>
          <p14:tracePt t="14524" x="2063750" y="2667000"/>
          <p14:tracePt t="14537" x="2063750" y="2635250"/>
          <p14:tracePt t="14540" x="2063750" y="2619375"/>
          <p14:tracePt t="14554" x="2063750" y="2570163"/>
          <p14:tracePt t="14556" x="2063750" y="2546350"/>
          <p14:tracePt t="14571" x="2063750" y="2498725"/>
          <p14:tracePt t="14572" x="2063750" y="2465388"/>
          <p14:tracePt t="14579" x="2063750" y="2425700"/>
          <p14:tracePt t="14589" x="2063750" y="2393950"/>
          <p14:tracePt t="14595" x="2063750" y="2378075"/>
          <p14:tracePt t="14604" x="2063750" y="2360613"/>
          <p14:tracePt t="14611" x="2063750" y="2344738"/>
          <p14:tracePt t="14621" x="2063750" y="2328863"/>
          <p14:tracePt t="14635" x="2063750" y="2312988"/>
          <p14:tracePt t="14650" x="2063750" y="2289175"/>
          <p14:tracePt t="14690" x="2063750" y="2273300"/>
          <p14:tracePt t="14698" x="2047875" y="2273300"/>
          <p14:tracePt t="14730" x="2032000" y="2255838"/>
          <p14:tracePt t="14753" x="2016125" y="2255838"/>
          <p14:tracePt t="14762" x="2016125" y="2239963"/>
          <p14:tracePt t="14809" x="2016125" y="2224088"/>
          <p14:tracePt t="14889" x="2016125" y="2239963"/>
          <p14:tracePt t="15143" x="2047875" y="2239963"/>
          <p14:tracePt t="15150" x="2120900" y="2273300"/>
          <p14:tracePt t="15159" x="2168525" y="2289175"/>
          <p14:tracePt t="15166" x="2241550" y="2344738"/>
          <p14:tracePt t="15174" x="2322513" y="2393950"/>
          <p14:tracePt t="15182" x="2411413" y="2465388"/>
          <p14:tracePt t="15192" x="2482850" y="2530475"/>
          <p14:tracePt t="15198" x="2563813" y="2603500"/>
          <p14:tracePt t="15206" x="2636838" y="2651125"/>
          <p14:tracePt t="15214" x="2701925" y="2724150"/>
          <p14:tracePt t="15222" x="2773363" y="2771775"/>
          <p14:tracePt t="15230" x="2822575" y="2844800"/>
          <p14:tracePt t="15239" x="2878138" y="2892425"/>
          <p14:tracePt t="15246" x="2927350" y="2949575"/>
          <p14:tracePt t="15255" x="2959100" y="2997200"/>
          <p14:tracePt t="15261" x="3016250" y="3046413"/>
          <p14:tracePt t="15272" x="3032125" y="3086100"/>
          <p14:tracePt t="15277" x="3095625" y="3151188"/>
          <p14:tracePt t="15288" x="3136900" y="3206750"/>
          <p14:tracePt t="15293" x="3184525" y="3255963"/>
          <p14:tracePt t="15305" x="3233738" y="3287713"/>
          <p14:tracePt t="15309" x="3273425" y="3344863"/>
          <p14:tracePt t="15321" x="3338513" y="3392488"/>
          <p14:tracePt t="15326" x="3394075" y="3433763"/>
          <p14:tracePt t="15338" x="3427413" y="3481388"/>
          <p14:tracePt t="15341" x="3498850" y="3529013"/>
          <p14:tracePt t="15355" x="3532188" y="3570288"/>
          <p14:tracePt t="15359" x="3563938" y="3617913"/>
          <p14:tracePt t="15372" x="3613150" y="3667125"/>
          <p14:tracePt t="15373" x="3652838" y="3706813"/>
          <p14:tracePt t="15380" x="3700463" y="3771900"/>
          <p14:tracePt t="15388" x="3805238" y="3876675"/>
          <p14:tracePt t="15396" x="3838575" y="3908425"/>
          <p14:tracePt t="15404" x="3927475" y="3981450"/>
          <p14:tracePt t="15412" x="3990975" y="4044950"/>
          <p14:tracePt t="15420" x="4079875" y="4117975"/>
          <p14:tracePt t="15427" x="4095750" y="4149725"/>
          <p14:tracePt t="15437" x="4168775" y="4206875"/>
          <p14:tracePt t="15443" x="4200525" y="4238625"/>
          <p14:tracePt t="15454" x="4233863" y="4270375"/>
          <p14:tracePt t="15459" x="4249738" y="4287838"/>
          <p14:tracePt t="15471" x="4273550" y="4311650"/>
          <p14:tracePt t="15475" x="4289425" y="4327525"/>
          <p14:tracePt t="15487" x="4289425" y="4343400"/>
          <p14:tracePt t="15499" x="4305300" y="4343400"/>
          <p14:tracePt t="15507" x="4322763" y="4359275"/>
          <p14:tracePt t="15515" x="4338638" y="4375150"/>
          <p14:tracePt t="15523" x="4354513" y="4408488"/>
          <p14:tracePt t="15531" x="4410075" y="4448175"/>
          <p14:tracePt t="15539" x="4443413" y="4479925"/>
          <p14:tracePt t="15546" x="4491038" y="4529138"/>
          <p14:tracePt t="15554" x="4548188" y="4584700"/>
          <p14:tracePt t="15562" x="4579938" y="4602163"/>
          <p14:tracePt t="15571" x="4611688" y="4649788"/>
          <p14:tracePt t="15578" x="4652963" y="4665663"/>
          <p14:tracePt t="15587" x="4668838" y="4706938"/>
          <p14:tracePt t="15594" x="4700588" y="4722813"/>
          <p14:tracePt t="15604" x="4700588" y="4738688"/>
          <p14:tracePt t="15618" x="4716463" y="4738688"/>
          <p14:tracePt t="15634" x="4716463" y="4754563"/>
          <p14:tracePt t="15657" x="4733925" y="4754563"/>
          <p14:tracePt t="15665" x="4733925" y="4770438"/>
          <p14:tracePt t="15673" x="4749800" y="4786313"/>
          <p14:tracePt t="15681" x="4773613" y="4811713"/>
          <p14:tracePt t="15689" x="4789488" y="4827588"/>
          <p14:tracePt t="15697" x="4805363" y="4843463"/>
          <p14:tracePt t="15705" x="4805363" y="4859338"/>
          <p14:tracePt t="15713" x="4821238" y="4859338"/>
          <p14:tracePt t="15721" x="4821238" y="4875213"/>
          <p14:tracePt t="15729" x="4821238" y="4891088"/>
          <p14:tracePt t="15737" x="4838700" y="4891088"/>
          <p14:tracePt t="15760" x="4838700" y="4908550"/>
          <p14:tracePt t="16150" x="4821238" y="4908550"/>
          <p14:tracePt t="16205" x="4805363" y="4908550"/>
          <p14:tracePt t="16245" x="4805363" y="4891088"/>
          <p14:tracePt t="16450" x="4789488" y="4891088"/>
          <p14:tracePt t="16490" x="4773613" y="4875213"/>
          <p14:tracePt t="16506" x="4749800" y="4875213"/>
          <p14:tracePt t="16514" x="4749800" y="4859338"/>
          <p14:tracePt t="16522" x="4733925" y="4859338"/>
          <p14:tracePt t="16529" x="4733925" y="4843463"/>
          <p14:tracePt t="16537" x="4716463" y="4843463"/>
          <p14:tracePt t="16545" x="4716463" y="4827588"/>
          <p14:tracePt t="16554" x="4700588" y="4811713"/>
          <p14:tracePt t="16570" x="4684713" y="4786313"/>
          <p14:tracePt t="16577" x="4684713" y="4770438"/>
          <p14:tracePt t="16586" x="4668838" y="4770438"/>
          <p14:tracePt t="16593" x="4652963" y="4754563"/>
          <p14:tracePt t="16601" x="4629150" y="4754563"/>
          <p14:tracePt t="16609" x="4629150" y="4738688"/>
          <p14:tracePt t="16624" x="4611688" y="4738688"/>
          <p14:tracePt t="16632" x="4611688" y="4722813"/>
          <p14:tracePt t="16640" x="4595813" y="4722813"/>
          <p14:tracePt t="16680" x="4595813" y="4706938"/>
          <p14:tracePt t="16688" x="4579938" y="4706938"/>
          <p14:tracePt t="16847" x="4564063" y="4706938"/>
          <p14:tracePt t="16919" x="4564063" y="4689475"/>
          <p14:tracePt t="16926" x="4548188" y="4689475"/>
          <p14:tracePt t="16935" x="4532313" y="4665663"/>
          <p14:tracePt t="16942" x="4514850" y="4633913"/>
          <p14:tracePt t="16950" x="4475163" y="4618038"/>
          <p14:tracePt t="16958" x="4427538" y="4584700"/>
          <p14:tracePt t="16966" x="4370388" y="4529138"/>
          <p14:tracePt t="16974" x="4305300" y="4479925"/>
          <p14:tracePt t="16982" x="4233863" y="4408488"/>
          <p14:tracePt t="16990" x="4168775" y="4359275"/>
          <p14:tracePt t="16998" x="4095750" y="4270375"/>
          <p14:tracePt t="17006" x="4032250" y="4206875"/>
          <p14:tracePt t="17014" x="3943350" y="4149725"/>
          <p14:tracePt t="17022" x="3854450" y="4044950"/>
          <p14:tracePt t="17030" x="3789363" y="3981450"/>
          <p14:tracePt t="17038" x="3717925" y="3932238"/>
          <p14:tracePt t="17046" x="3636963" y="3843338"/>
          <p14:tracePt t="17055" x="3563938" y="3771900"/>
          <p14:tracePt t="17061" x="3475038" y="3706813"/>
          <p14:tracePt t="17070" x="3427413" y="3617913"/>
          <p14:tracePt t="17077" x="3354388" y="3546475"/>
          <p14:tracePt t="17087" x="3289300" y="3481388"/>
          <p14:tracePt t="17092" x="3233738" y="3392488"/>
          <p14:tracePt t="17104" x="3201988" y="3344863"/>
          <p14:tracePt t="17108" x="3184525" y="3328988"/>
          <p14:tracePt t="17121" x="3152775" y="3271838"/>
          <p14:tracePt t="17125" x="3136900" y="3240088"/>
          <p14:tracePt t="17137" x="3121025" y="3206750"/>
          <p14:tracePt t="17140" x="3079750" y="3167063"/>
          <p14:tracePt t="17154" x="3079750" y="3151188"/>
          <p14:tracePt t="17156" x="3063875" y="3119438"/>
          <p14:tracePt t="17171" x="3048000" y="3101975"/>
          <p14:tracePt t="17172" x="3048000" y="3086100"/>
          <p14:tracePt t="17180" x="3032125" y="3070225"/>
          <p14:tracePt t="17188" x="3032125" y="3046413"/>
          <p14:tracePt t="17195" x="3016250" y="3030538"/>
          <p14:tracePt t="17204" x="3016250" y="2997200"/>
          <p14:tracePt t="17211" x="3000375" y="2981325"/>
          <p14:tracePt t="17221" x="3000375" y="2965450"/>
          <p14:tracePt t="17227" x="2974975" y="2949575"/>
          <p14:tracePt t="17238" x="2974975" y="2925763"/>
          <p14:tracePt t="17243" x="2959100" y="2909888"/>
          <p14:tracePt t="17254" x="2959100" y="2892425"/>
          <p14:tracePt t="17259" x="2943225" y="2860675"/>
          <p14:tracePt t="17271" x="2927350" y="2844800"/>
          <p14:tracePt t="17275" x="2911475" y="2828925"/>
          <p14:tracePt t="17287" x="2894013" y="2813050"/>
          <p14:tracePt t="17291" x="2878138" y="2787650"/>
          <p14:tracePt t="17304" x="2862263" y="2771775"/>
          <p14:tracePt t="17307" x="2838450" y="2740025"/>
          <p14:tracePt t="17321" x="2822575" y="2724150"/>
          <p14:tracePt t="17323" x="2789238" y="2708275"/>
          <p14:tracePt t="17338" x="2773363" y="2667000"/>
          <p14:tracePt t="17339" x="2741613" y="2635250"/>
          <p14:tracePt t="17346" x="2717800" y="2619375"/>
          <p14:tracePt t="17354" x="2701925" y="2587625"/>
          <p14:tracePt t="17362" x="2668588" y="2570163"/>
          <p14:tracePt t="17371" x="2652713" y="2530475"/>
          <p14:tracePt t="17378" x="2636838" y="2514600"/>
          <p14:tracePt t="17387" x="2620963" y="2498725"/>
          <p14:tracePt t="17394" x="2597150" y="2482850"/>
          <p14:tracePt t="17404" x="2579688" y="2482850"/>
          <p14:tracePt t="17409" x="2579688" y="2465388"/>
          <p14:tracePt t="17421" x="2563813" y="2465388"/>
          <p14:tracePt t="17425" x="2547938" y="2449513"/>
          <p14:tracePt t="17437" x="2532063" y="2425700"/>
          <p14:tracePt t="17441" x="2516188" y="2425700"/>
          <p14:tracePt t="17455" x="2500313" y="2409825"/>
          <p14:tracePt t="17458" x="2482850" y="2409825"/>
          <p14:tracePt t="17471" x="2459038" y="2393950"/>
          <p14:tracePt t="17487" x="2443163" y="2378075"/>
          <p14:tracePt t="17490" x="2427288" y="2378075"/>
          <p14:tracePt t="17504" x="2411413" y="2360613"/>
          <p14:tracePt t="17505" x="2395538" y="2360613"/>
          <p14:tracePt t="17513" x="2378075" y="2344738"/>
          <p14:tracePt t="17521" x="2362200" y="2344738"/>
          <p14:tracePt t="17537" x="2338388" y="2328863"/>
          <p14:tracePt t="17544" x="2322513" y="2312988"/>
          <p14:tracePt t="17554" x="2306638" y="2312988"/>
          <p14:tracePt t="17560" x="2290763" y="2289175"/>
          <p14:tracePt t="17568" x="2273300" y="2273300"/>
          <p14:tracePt t="17576" x="2257425" y="2273300"/>
          <p14:tracePt t="17584" x="2241550" y="2255838"/>
          <p14:tracePt t="17600" x="2217738" y="2239963"/>
          <p14:tracePt t="17616" x="2201863" y="2224088"/>
          <p14:tracePt t="17631" x="2185988" y="2224088"/>
          <p14:tracePt t="17639" x="2185988" y="2208213"/>
          <p14:tracePt t="17647" x="2168525" y="2208213"/>
          <p14:tracePt t="17655" x="2168525" y="2192338"/>
          <p14:tracePt t="17671" x="2152650" y="2192338"/>
          <p14:tracePt t="17687" x="2152650" y="2168525"/>
          <p14:tracePt t="17695" x="2136775" y="2168525"/>
          <p14:tracePt t="17790" x="2152650" y="2168525"/>
          <p14:tracePt t="17830" x="2168525" y="2168525"/>
          <p14:tracePt t="17870" x="2168525" y="2192338"/>
          <p14:tracePt t="17878" x="2185988" y="2192338"/>
          <p14:tracePt t="17917" x="2185988" y="2208213"/>
          <p14:tracePt t="17972" x="2185988" y="2224088"/>
          <p14:tracePt t="18052" x="2201863" y="2224088"/>
          <p14:tracePt t="18092" x="2201863" y="2239963"/>
          <p14:tracePt t="18242" x="2217738" y="2255838"/>
          <p14:tracePt t="18274" x="2217738" y="2273300"/>
          <p14:tracePt t="18282" x="2241550" y="2273300"/>
          <p14:tracePt t="18298" x="2257425" y="2289175"/>
          <p14:tracePt t="18305" x="2257425" y="2312988"/>
          <p14:tracePt t="18313" x="2290763" y="2328863"/>
          <p14:tracePt t="18321" x="2306638" y="2360613"/>
          <p14:tracePt t="18329" x="2338388" y="2409825"/>
          <p14:tracePt t="18337" x="2395538" y="2465388"/>
          <p14:tracePt t="18345" x="2427288" y="2514600"/>
          <p14:tracePt t="18354" x="2482850" y="2587625"/>
          <p14:tracePt t="18361" x="2500313" y="2603500"/>
          <p14:tracePt t="18370" x="2547938" y="2651125"/>
          <p14:tracePt t="18377" x="2579688" y="2692400"/>
          <p14:tracePt t="18385" x="2620963" y="2740025"/>
          <p14:tracePt t="18392" x="2652713" y="2771775"/>
          <p14:tracePt t="18401" x="2684463" y="2828925"/>
          <p14:tracePt t="18408" x="2717800" y="2876550"/>
          <p14:tracePt t="18416" x="2757488" y="2909888"/>
          <p14:tracePt t="18424" x="2789238" y="2965450"/>
          <p14:tracePt t="18432" x="2838450" y="3030538"/>
          <p14:tracePt t="18440" x="2894013" y="3086100"/>
          <p14:tracePt t="18448" x="2927350" y="3135313"/>
          <p14:tracePt t="18456" x="2974975" y="3206750"/>
          <p14:tracePt t="18464" x="3016250" y="3240088"/>
          <p14:tracePt t="18472" x="3048000" y="3271838"/>
          <p14:tracePt t="18480" x="3079750" y="3311525"/>
          <p14:tracePt t="18488" x="3095625" y="3344863"/>
          <p14:tracePt t="18496" x="3136900" y="3376613"/>
          <p14:tracePt t="18504" x="3152775" y="3392488"/>
          <p14:tracePt t="18511" x="3168650" y="3408363"/>
          <p14:tracePt t="18521" x="3168650" y="3433763"/>
          <p14:tracePt t="18527" x="3184525" y="3433763"/>
          <p14:tracePt t="18537" x="3201988" y="3449638"/>
          <p14:tracePt t="18551" x="3217863" y="3465513"/>
          <p14:tracePt t="18559" x="3233738" y="3497263"/>
          <p14:tracePt t="18567" x="3257550" y="3529013"/>
          <p14:tracePt t="18575" x="3273425" y="3546475"/>
          <p14:tracePt t="18583" x="3306763" y="3586163"/>
          <p14:tracePt t="18591" x="3338513" y="3617913"/>
          <p14:tracePt t="18599" x="3378200" y="3651250"/>
          <p14:tracePt t="18607" x="3411538" y="3690938"/>
          <p14:tracePt t="18614" x="3427413" y="3722688"/>
          <p14:tracePt t="18622" x="3475038" y="3756025"/>
          <p14:tracePt t="18630" x="3498850" y="3787775"/>
          <p14:tracePt t="18638" x="3532188" y="3811588"/>
          <p14:tracePt t="18646" x="3548063" y="3843338"/>
          <p14:tracePt t="18654" x="3579813" y="3860800"/>
          <p14:tracePt t="18662" x="3595688" y="3892550"/>
          <p14:tracePt t="18670" x="3613150" y="3908425"/>
          <p14:tracePt t="18678" x="3636963" y="3932238"/>
          <p14:tracePt t="18687" x="3652838" y="3948113"/>
          <p14:tracePt t="18694" x="3668713" y="3981450"/>
          <p14:tracePt t="18704" x="3684588" y="3981450"/>
          <p14:tracePt t="18710" x="3700463" y="3997325"/>
          <p14:tracePt t="18720" x="3717925" y="4029075"/>
          <p14:tracePt t="18726" x="3733800" y="4044950"/>
          <p14:tracePt t="18737" x="3757613" y="4070350"/>
          <p14:tracePt t="18741" x="3773488" y="4102100"/>
          <p14:tracePt t="18754" x="3789363" y="4117975"/>
          <p14:tracePt t="18758" x="3805238" y="4149725"/>
          <p14:tracePt t="18771" x="3822700" y="4165600"/>
          <p14:tracePt t="18774" x="3838575" y="4191000"/>
          <p14:tracePt t="18788" x="3854450" y="4222750"/>
          <p14:tracePt t="18789" x="3878263" y="4238625"/>
          <p14:tracePt t="18797" x="3894138" y="4254500"/>
          <p14:tracePt t="18805" x="3910013" y="4270375"/>
          <p14:tracePt t="18821" x="3927475" y="4287838"/>
          <p14:tracePt t="18829" x="3959225" y="4311650"/>
          <p14:tracePt t="18837" x="3975100" y="4327525"/>
          <p14:tracePt t="18845" x="4016375" y="4343400"/>
          <p14:tracePt t="18854" x="4048125" y="4359275"/>
          <p14:tracePt t="18860" x="4079875" y="4392613"/>
          <p14:tracePt t="18868" x="4137025" y="4432300"/>
          <p14:tracePt t="18876" x="4184650" y="4464050"/>
          <p14:tracePt t="18884" x="4233863" y="4497388"/>
          <p14:tracePt t="18892" x="4273550" y="4545013"/>
          <p14:tracePt t="18900" x="4305300" y="4568825"/>
          <p14:tracePt t="18908" x="4338638" y="4602163"/>
          <p14:tracePt t="18916" x="4370388" y="4633913"/>
          <p14:tracePt t="18924" x="4410075" y="4649788"/>
          <p14:tracePt t="18931" x="4427538" y="4689475"/>
          <p14:tracePt t="18940" x="4443413" y="4706938"/>
          <p14:tracePt t="18948" x="4459288" y="4706938"/>
          <p14:tracePt t="18955" x="4475163" y="4722813"/>
          <p14:tracePt t="18971" x="4491038" y="4738688"/>
          <p14:tracePt t="18995" x="4514850" y="4738688"/>
          <p14:tracePt t="19004" x="4514850" y="4754563"/>
          <p14:tracePt t="19035" x="4514850" y="4770438"/>
          <p14:tracePt t="19353" x="4532313" y="4770438"/>
          <p14:tracePt t="19361" x="4564063" y="4770438"/>
          <p14:tracePt t="19368" x="4579938" y="4786313"/>
          <p14:tracePt t="19376" x="4629150" y="4827588"/>
          <p14:tracePt t="19384" x="4652963" y="4843463"/>
          <p14:tracePt t="19392" x="4684713" y="4859338"/>
          <p14:tracePt t="19400" x="4700588" y="4875213"/>
          <p14:tracePt t="19408" x="4733925" y="4891088"/>
          <p14:tracePt t="19416" x="4733925" y="4908550"/>
          <p14:tracePt t="19424" x="4749800" y="4908550"/>
          <p14:tracePt t="19432" x="4773613" y="4932363"/>
          <p14:tracePt t="19440" x="4789488" y="4932363"/>
          <p14:tracePt t="19448" x="4789488" y="4948238"/>
          <p14:tracePt t="19463" x="4789488" y="4964113"/>
          <p14:tracePt t="19471" x="4805363" y="4964113"/>
          <p14:tracePt t="19487" x="4805363" y="4979988"/>
          <p14:tracePt t="19503" x="4821238" y="4995863"/>
          <p14:tracePt t="19510" x="4838700" y="5013325"/>
          <p14:tracePt t="19520" x="4870450" y="5045075"/>
          <p14:tracePt t="19526" x="4894263" y="5068888"/>
          <p14:tracePt t="19534" x="4910138" y="5084763"/>
          <p14:tracePt t="19542" x="4943475" y="5100638"/>
          <p14:tracePt t="19550" x="4943475" y="5118100"/>
          <p14:tracePt t="19558" x="4959350" y="5133975"/>
          <p14:tracePt t="19566" x="4975225" y="5149850"/>
          <p14:tracePt t="19574" x="4975225" y="5165725"/>
          <p14:tracePt t="19582" x="4991100" y="5165725"/>
          <p14:tracePt t="19590" x="4991100" y="5189538"/>
          <p14:tracePt t="19605" x="5006975" y="5205413"/>
          <p14:tracePt t="19621" x="5006975" y="5221288"/>
          <p14:tracePt t="19629" x="5032375" y="5221288"/>
          <p14:tracePt t="19646" x="5032375" y="5238750"/>
          <p14:tracePt t="33522" x="5048250" y="5238750"/>
          <p14:tracePt t="33528" x="5064125" y="5221288"/>
          <p14:tracePt t="33538" x="5111750" y="5221288"/>
          <p14:tracePt t="33541" x="5168900" y="5189538"/>
          <p14:tracePt t="33560" x="5321300" y="5149850"/>
          <p14:tracePt t="33565" x="5386388" y="5149850"/>
          <p14:tracePt t="33571" x="5459413" y="5133975"/>
          <p14:tracePt t="33578" x="5530850" y="5133975"/>
          <p14:tracePt t="33587" x="5564188" y="5133975"/>
          <p14:tracePt t="33594" x="5645150" y="5118100"/>
          <p14:tracePt t="33604" x="5684838" y="5100638"/>
          <p14:tracePt t="33610" x="5732463" y="5100638"/>
          <p14:tracePt t="33620" x="5789613" y="5084763"/>
          <p14:tracePt t="33626" x="5821363" y="5084763"/>
          <p14:tracePt t="33638" x="5870575" y="5084763"/>
          <p14:tracePt t="33641" x="5910263" y="5084763"/>
          <p14:tracePt t="33654" x="5926138" y="5084763"/>
          <p14:tracePt t="33657" x="5959475" y="5084763"/>
          <p14:tracePt t="33670" x="5991225" y="5068888"/>
          <p14:tracePt t="33673" x="6007100" y="5068888"/>
          <p14:tracePt t="33687" x="6022975" y="5068888"/>
          <p14:tracePt t="33690" x="6048375" y="5068888"/>
          <p14:tracePt t="33707" x="6064250" y="5068888"/>
          <p14:tracePt t="34070" x="6080125" y="5068888"/>
          <p14:tracePt t="34077" x="6111875" y="5068888"/>
          <p14:tracePt t="34087" x="6200775" y="5029200"/>
          <p14:tracePt t="34093" x="6281738" y="4995863"/>
          <p14:tracePt t="34101" x="6402388" y="4964113"/>
          <p14:tracePt t="34109" x="6491288" y="4964113"/>
          <p14:tracePt t="34117" x="6611938" y="4948238"/>
          <p14:tracePt t="34125" x="6765925" y="4908550"/>
          <p14:tracePt t="34133" x="6926263" y="4908550"/>
          <p14:tracePt t="34141" x="7038975" y="4908550"/>
          <p14:tracePt t="34149" x="7159625" y="4908550"/>
          <p14:tracePt t="34156" x="7216775" y="4908550"/>
          <p14:tracePt t="34164" x="7297738" y="4908550"/>
          <p14:tracePt t="34172" x="7370763" y="4908550"/>
          <p14:tracePt t="34180" x="7418388" y="4908550"/>
          <p14:tracePt t="34189" x="7458075" y="4908550"/>
          <p14:tracePt t="34196" x="7475538" y="4908550"/>
          <p14:tracePt t="34204" x="7507288" y="4908550"/>
          <p14:tracePt t="34212" x="7523163" y="4948238"/>
          <p14:tracePt t="36687" x="7539038" y="4948238"/>
          <p14:tracePt t="36697" x="7562850" y="4932363"/>
          <p14:tracePt t="36704" x="7580313" y="4908550"/>
          <p14:tracePt t="36710" x="7596188" y="4908550"/>
          <p14:tracePt t="36718" x="7612063" y="4891088"/>
          <p14:tracePt t="36726" x="7627938" y="4891088"/>
          <p14:tracePt t="36742" x="7659688" y="4875213"/>
          <p14:tracePt t="36750" x="7677150" y="4875213"/>
          <p14:tracePt t="36758" x="7700963" y="4875213"/>
          <p14:tracePt t="36766" x="7716838" y="4875213"/>
          <p14:tracePt t="36774" x="7732713" y="4875213"/>
          <p14:tracePt t="36782" x="7748588" y="4875213"/>
          <p14:tracePt t="36789" x="7764463" y="4875213"/>
          <p14:tracePt t="36805" x="7781925" y="4875213"/>
          <p14:tracePt t="36813" x="7797800" y="4875213"/>
          <p14:tracePt t="36829" x="7821613" y="4875213"/>
          <p14:tracePt t="36861" x="7837488" y="4875213"/>
          <p14:tracePt t="37710" x="7837488" y="4859338"/>
          <p14:tracePt t="37718" x="7837488" y="4827588"/>
          <p14:tracePt t="37725" x="7853363" y="4786313"/>
          <p14:tracePt t="37734" x="7886700" y="4722813"/>
          <p14:tracePt t="37742" x="7902575" y="4665663"/>
          <p14:tracePt t="37749" x="7942263" y="4618038"/>
          <p14:tracePt t="37757" x="7958138" y="4545013"/>
          <p14:tracePt t="37765" x="7991475" y="4529138"/>
          <p14:tracePt t="37773" x="8023225" y="4497388"/>
          <p14:tracePt t="37781" x="8039100" y="4464050"/>
          <p14:tracePt t="37789" x="8080375" y="4432300"/>
          <p14:tracePt t="37796" x="8112125" y="4392613"/>
          <p14:tracePt t="37804" x="8128000" y="4392613"/>
          <p14:tracePt t="37812" x="8143875" y="4375150"/>
          <p14:tracePt t="37821" x="8159750" y="4375150"/>
          <p14:tracePt t="37828" x="8175625" y="4359275"/>
          <p14:tracePt t="37837" x="8201025" y="4359275"/>
          <p14:tracePt t="37844" x="8216900" y="4359275"/>
          <p14:tracePt t="37860" x="8232775" y="4359275"/>
          <p14:tracePt t="37883" x="8248650" y="4359275"/>
          <p14:tracePt t="37899" x="8264525" y="4359275"/>
          <p14:tracePt t="40538" x="8264525" y="4327525"/>
          <p14:tracePt t="40543" x="8264525" y="4254500"/>
          <p14:tracePt t="40554" x="8264525" y="4206875"/>
          <p14:tracePt t="40557" x="8297863" y="4117975"/>
          <p14:tracePt t="40576" x="8353425" y="3932238"/>
          <p14:tracePt t="40581" x="8386763" y="3827463"/>
          <p14:tracePt t="40589" x="8434388" y="3722688"/>
          <p14:tracePt t="40597" x="8474075" y="3633788"/>
          <p14:tracePt t="40605" x="8491538" y="3602038"/>
          <p14:tracePt t="40613" x="8523288" y="3529013"/>
          <p14:tracePt t="40621" x="8539163" y="3497263"/>
          <p14:tracePt t="40628" x="8578850" y="3449638"/>
          <p14:tracePt t="40637" x="8596313" y="3433763"/>
          <p14:tracePt t="40644" x="8612188" y="3392488"/>
          <p14:tracePt t="40654" x="8628063" y="3392488"/>
          <p14:tracePt t="40660" x="8643938" y="3376613"/>
          <p14:tracePt t="40676" x="8659813" y="3376613"/>
          <p14:tracePt t="40700" x="8675688" y="3376613"/>
          <p14:tracePt t="40763" x="8693150" y="3376613"/>
          <p14:tracePt t="41168" x="8716963" y="3376613"/>
          <p14:tracePt t="41176" x="8732838" y="3376613"/>
          <p14:tracePt t="41184" x="8748713" y="3376613"/>
          <p14:tracePt t="41192" x="8780463" y="3392488"/>
          <p14:tracePt t="41200" x="8797925" y="3408363"/>
          <p14:tracePt t="41208" x="8813800" y="3433763"/>
          <p14:tracePt t="41215" x="8853488" y="3449638"/>
          <p14:tracePt t="41223" x="8869363" y="3465513"/>
          <p14:tracePt t="41231" x="8885238" y="3481388"/>
          <p14:tracePt t="41239" x="8902700" y="3497263"/>
          <p14:tracePt t="41247" x="8918575" y="3513138"/>
          <p14:tracePt t="41255" x="8934450" y="3529013"/>
          <p14:tracePt t="41263" x="8934450" y="3546475"/>
          <p14:tracePt t="41271" x="8958263" y="3570288"/>
          <p14:tracePt t="41279" x="8974138" y="3570288"/>
          <p14:tracePt t="41287" x="8990013" y="3586163"/>
          <p14:tracePt t="41294" x="8990013" y="3602038"/>
          <p14:tracePt t="41304" x="9007475" y="3617913"/>
          <p14:tracePt t="41310" x="9023350" y="3617913"/>
          <p14:tracePt t="41320" x="9039225" y="3633788"/>
          <p14:tracePt t="41326" x="9039225" y="3651250"/>
          <p14:tracePt t="41337" x="9055100" y="3651250"/>
          <p14:tracePt t="41342" x="9055100" y="3667125"/>
          <p14:tracePt t="41354" x="9070975" y="3667125"/>
          <p14:tracePt t="41358" x="9070975" y="3690938"/>
          <p14:tracePt t="41604" x="9112250" y="3690938"/>
          <p14:tracePt t="41613" x="9191625" y="3771900"/>
          <p14:tracePt t="41621" x="9297988" y="3860800"/>
          <p14:tracePt t="41628" x="9434513" y="3948113"/>
          <p14:tracePt t="41638" x="9507538" y="3997325"/>
          <p14:tracePt t="41643" x="9628188" y="4102100"/>
          <p14:tracePt t="41654" x="9659938" y="4133850"/>
          <p14:tracePt t="41660" x="9748838" y="4222750"/>
          <p14:tracePt t="41667" x="9813925" y="4270375"/>
          <p14:tracePt t="41675" x="9853613" y="4311650"/>
          <p14:tracePt t="41683" x="9885363" y="4343400"/>
          <p14:tracePt t="41691" x="9901238" y="4359275"/>
          <p14:tracePt t="41699" x="9918700" y="4359275"/>
          <p14:tracePt t="41707" x="9918700" y="4375150"/>
          <p14:tracePt t="41714" x="9934575" y="4375150"/>
          <p14:tracePt t="43499" x="9934575" y="4392613"/>
          <p14:tracePt t="43546" x="9934575" y="4408488"/>
          <p14:tracePt t="43555" x="9934575" y="4432300"/>
          <p14:tracePt t="43562" x="9918700" y="4432300"/>
          <p14:tracePt t="43571" x="9918700" y="4464050"/>
          <p14:tracePt t="43578" x="9901238" y="4479925"/>
          <p14:tracePt t="43587" x="9869488" y="4497388"/>
          <p14:tracePt t="43593" x="9829800" y="4529138"/>
          <p14:tracePt t="43601" x="9796463" y="4545013"/>
          <p14:tracePt t="43609" x="9748838" y="4584700"/>
          <p14:tracePt t="43617" x="9675813" y="4602163"/>
          <p14:tracePt t="43625" x="9594850" y="4618038"/>
          <p14:tracePt t="43633" x="9507538" y="4618038"/>
          <p14:tracePt t="43641" x="9418638" y="4633913"/>
          <p14:tracePt t="43649" x="9313863" y="4633913"/>
          <p14:tracePt t="43657" x="9232900" y="4633913"/>
          <p14:tracePt t="43664" x="9128125" y="4633913"/>
          <p14:tracePt t="43673" x="9039225" y="4618038"/>
          <p14:tracePt t="43680" x="8958263" y="4584700"/>
          <p14:tracePt t="43688" x="8869363" y="4529138"/>
          <p14:tracePt t="43696" x="8780463" y="4497388"/>
          <p14:tracePt t="43704" x="8693150" y="4448175"/>
          <p14:tracePt t="43712" x="8628063" y="4392613"/>
          <p14:tracePt t="43721" x="8555038" y="4327525"/>
          <p14:tracePt t="43728" x="8491538" y="4270375"/>
          <p14:tracePt t="43737" x="8434388" y="4206875"/>
          <p14:tracePt t="43744" x="8402638" y="4133850"/>
          <p14:tracePt t="43754" x="8353425" y="4070350"/>
          <p14:tracePt t="43760" x="8313738" y="4013200"/>
          <p14:tracePt t="43770" x="8297863" y="3965575"/>
          <p14:tracePt t="43776" x="8281988" y="3892550"/>
          <p14:tracePt t="43787" x="8264525" y="3827463"/>
          <p14:tracePt t="43791" x="8248650" y="3738563"/>
          <p14:tracePt t="43804" x="8248650" y="3651250"/>
          <p14:tracePt t="43807" x="8248650" y="3546475"/>
          <p14:tracePt t="43821" x="8248650" y="3449638"/>
          <p14:tracePt t="43824" x="8248650" y="3360738"/>
          <p14:tracePt t="43838" x="8248650" y="3240088"/>
          <p14:tracePt t="43840" x="8281988" y="3135313"/>
          <p14:tracePt t="43854" x="8313738" y="3030538"/>
          <p14:tracePt t="43856" x="8369300" y="2949575"/>
          <p14:tracePt t="43870" x="8418513" y="2876550"/>
          <p14:tracePt t="43871" x="8491538" y="2813050"/>
          <p14:tracePt t="43879" x="8507413" y="2787650"/>
          <p14:tracePt t="43887" x="8596313" y="2708275"/>
          <p14:tracePt t="43895" x="8628063" y="2651125"/>
          <p14:tracePt t="43904" x="8643938" y="2651125"/>
          <p14:tracePt t="43910" x="8693150" y="2619375"/>
          <p14:tracePt t="43920" x="8732838" y="2603500"/>
          <p14:tracePt t="43926" x="8780463" y="2587625"/>
          <p14:tracePt t="43937" x="8813800" y="2570163"/>
          <p14:tracePt t="43942" x="8853488" y="2570163"/>
          <p14:tracePt t="43954" x="8885238" y="2570163"/>
          <p14:tracePt t="43958" x="8918575" y="2570163"/>
          <p14:tracePt t="43971" x="8958263" y="2570163"/>
          <p14:tracePt t="43974" x="9023350" y="2570163"/>
          <p14:tracePt t="43987" x="9055100" y="2570163"/>
          <p14:tracePt t="43990" x="9096375" y="2570163"/>
          <p14:tracePt t="44004" x="9144000" y="2587625"/>
          <p14:tracePt t="44006" x="9217025" y="2619375"/>
          <p14:tracePt t="44021" x="9280525" y="2635250"/>
          <p14:tracePt t="44023" x="9329738" y="2667000"/>
          <p14:tracePt t="44038" x="9490075" y="2755900"/>
          <p14:tracePt t="44045" x="9571038" y="2813050"/>
          <p14:tracePt t="44054" x="9659938" y="2860675"/>
          <p14:tracePt t="44061" x="9732963" y="2909888"/>
          <p14:tracePt t="44070" x="9796463" y="2965450"/>
          <p14:tracePt t="44077" x="9869488" y="3014663"/>
          <p14:tracePt t="44087" x="9918700" y="3046413"/>
          <p14:tracePt t="44093" x="9934575" y="3086100"/>
          <p14:tracePt t="44104" x="10006013" y="3151188"/>
          <p14:tracePt t="44109" x="10023475" y="3190875"/>
          <p14:tracePt t="44121" x="10055225" y="3240088"/>
          <p14:tracePt t="44124" x="10071100" y="3271838"/>
          <p14:tracePt t="44137" x="10112375" y="3328988"/>
          <p14:tracePt t="44141" x="10128250" y="3376613"/>
          <p14:tracePt t="44155" x="10128250" y="3433763"/>
          <p14:tracePt t="44157" x="10144125" y="3497263"/>
          <p14:tracePt t="44170" x="10160000" y="3546475"/>
          <p14:tracePt t="44173" x="10160000" y="3617913"/>
          <p14:tracePt t="44188" x="10175875" y="3667125"/>
          <p14:tracePt t="44189" x="10175875" y="3738563"/>
          <p14:tracePt t="44196" x="10175875" y="3787775"/>
          <p14:tracePt t="44204" x="10175875" y="3892550"/>
          <p14:tracePt t="44212" x="10175875" y="3965575"/>
          <p14:tracePt t="44221" x="10175875" y="4044950"/>
          <p14:tracePt t="44228" x="10175875" y="4149725"/>
          <p14:tracePt t="44237" x="10160000" y="4238625"/>
          <p14:tracePt t="44243" x="10128250" y="4359275"/>
          <p14:tracePt t="44255" x="10112375" y="4448175"/>
          <p14:tracePt t="44259" x="10086975" y="4545013"/>
          <p14:tracePt t="44270" x="10071100" y="4649788"/>
          <p14:tracePt t="44275" x="10039350" y="4738688"/>
          <p14:tracePt t="44287" x="10023475" y="4786313"/>
          <p14:tracePt t="44291" x="9990138" y="4859338"/>
          <p14:tracePt t="44304" x="9974263" y="4891088"/>
          <p14:tracePt t="44307" x="9950450" y="4932363"/>
          <p14:tracePt t="44321" x="9918700" y="4964113"/>
          <p14:tracePt t="44323" x="9901238" y="4979988"/>
          <p14:tracePt t="44337" x="9885363" y="4995863"/>
          <p14:tracePt t="44340" x="9869488" y="5013325"/>
          <p14:tracePt t="44354" x="9853613" y="5013325"/>
          <p14:tracePt t="44356" x="9813925" y="5013325"/>
          <p14:tracePt t="44362" x="9796463" y="5013325"/>
          <p14:tracePt t="52005" x="9764713" y="4995863"/>
          <p14:tracePt t="52013" x="9732963" y="4948238"/>
          <p14:tracePt t="52021" x="9675813" y="4891088"/>
          <p14:tracePt t="52024" x="9628188" y="4827588"/>
          <p14:tracePt t="52042" x="9507538" y="4689475"/>
          <p14:tracePt t="52046" x="9434513" y="4584700"/>
          <p14:tracePt t="52054" x="9385300" y="4513263"/>
          <p14:tracePt t="52061" x="9313863" y="4432300"/>
          <p14:tracePt t="52071" x="9264650" y="4343400"/>
          <p14:tracePt t="52077" x="9217025" y="4254500"/>
          <p14:tracePt t="52087" x="9175750" y="4165600"/>
          <p14:tracePt t="52093" x="9128125" y="4102100"/>
          <p14:tracePt t="52104" x="9112250" y="4070350"/>
          <p14:tracePt t="52109" x="9070975" y="4013200"/>
          <p14:tracePt t="52121" x="9039225" y="3965575"/>
          <p14:tracePt t="52125" x="8990013" y="3892550"/>
          <p14:tracePt t="52137" x="8974138" y="3843338"/>
          <p14:tracePt t="52141" x="8958263" y="3787775"/>
          <p14:tracePt t="52154" x="8934450" y="3738563"/>
          <p14:tracePt t="52157" x="8918575" y="3690938"/>
          <p14:tracePt t="52171" x="8902700" y="3633788"/>
          <p14:tracePt t="52174" x="8885238" y="3602038"/>
          <p14:tracePt t="52188" x="8885238" y="3570288"/>
          <p14:tracePt t="52189" x="8869363" y="3546475"/>
          <p14:tracePt t="52196" x="8869363" y="3513138"/>
          <p14:tracePt t="52204" x="8853488" y="3497263"/>
          <p14:tracePt t="52212" x="8853488" y="3481388"/>
          <p14:tracePt t="52222" x="8837613" y="3481388"/>
          <p14:tracePt t="52228" x="8837613" y="3465513"/>
          <p14:tracePt t="52237" x="8813800" y="3449638"/>
          <p14:tracePt t="52254" x="8797925" y="3433763"/>
          <p14:tracePt t="52260" x="8797925" y="3408363"/>
          <p14:tracePt t="52267" x="8764588" y="3392488"/>
          <p14:tracePt t="52283" x="8748713" y="3376613"/>
          <p14:tracePt t="52291" x="8732838" y="3360738"/>
          <p14:tracePt t="52299" x="8732838" y="3344863"/>
          <p14:tracePt t="52307" x="8716963" y="3344863"/>
          <p14:tracePt t="52315" x="8693150" y="3328988"/>
          <p14:tracePt t="52331" x="8659813" y="3311525"/>
          <p14:tracePt t="52339" x="8643938" y="3311525"/>
          <p14:tracePt t="52347" x="8628063" y="3287713"/>
          <p14:tracePt t="52355" x="8612188" y="3287713"/>
          <p14:tracePt t="52363" x="8578850" y="3271838"/>
          <p14:tracePt t="52371" x="8555038" y="3255963"/>
          <p14:tracePt t="52378" x="8539163" y="3255963"/>
          <p14:tracePt t="52387" x="8539163" y="3240088"/>
          <p14:tracePt t="52704" x="8523288" y="3240088"/>
          <p14:tracePt t="52712" x="8491538" y="3240088"/>
          <p14:tracePt t="52721" x="8474075" y="3224213"/>
          <p14:tracePt t="52727" x="8418513" y="3190875"/>
          <p14:tracePt t="52736" x="8386763" y="3151188"/>
          <p14:tracePt t="52743" x="8337550" y="3119438"/>
          <p14:tracePt t="52751" x="8313738" y="3101975"/>
          <p14:tracePt t="52759" x="8281988" y="3070225"/>
          <p14:tracePt t="52767" x="8248650" y="3030538"/>
          <p14:tracePt t="52775" x="8232775" y="3014663"/>
          <p14:tracePt t="52783" x="8201025" y="2981325"/>
          <p14:tracePt t="52790" x="8175625" y="2949575"/>
          <p14:tracePt t="52798" x="8175625" y="2925763"/>
          <p14:tracePt t="52806" x="8159750" y="2892425"/>
          <p14:tracePt t="52814" x="8143875" y="2876550"/>
          <p14:tracePt t="52822" x="8143875" y="2860675"/>
          <p14:tracePt t="52830" x="8128000" y="2844800"/>
          <p14:tracePt t="52838" x="8128000" y="2813050"/>
          <p14:tracePt t="52846" x="8128000" y="2787650"/>
          <p14:tracePt t="52854" x="8112125" y="2771775"/>
          <p14:tracePt t="52870" x="8112125" y="2755900"/>
          <p14:tracePt t="52878" x="8112125" y="2740025"/>
          <p14:tracePt t="52901" x="8096250" y="2740025"/>
          <p14:tracePt t="52909" x="8096250" y="2724150"/>
          <p14:tracePt t="52941" x="8096250" y="2708275"/>
          <p14:tracePt t="52957" x="8096250" y="2692400"/>
          <p14:tracePt t="52965" x="8080375" y="2692400"/>
          <p14:tracePt t="52981" x="8054975" y="2692400"/>
          <p14:tracePt t="52989" x="8054975" y="2667000"/>
          <p14:tracePt t="52997" x="8039100" y="2651125"/>
          <p14:tracePt t="53013" x="8023225" y="2651125"/>
          <p14:tracePt t="53022" x="8007350" y="2651125"/>
          <p14:tracePt t="53029" x="7991475" y="2635250"/>
          <p14:tracePt t="53037" x="7974013" y="2635250"/>
          <p14:tracePt t="53044" x="7958138" y="2619375"/>
          <p14:tracePt t="53053" x="7918450" y="2619375"/>
          <p14:tracePt t="53060" x="7902575" y="2619375"/>
          <p14:tracePt t="53068" x="7886700" y="2603500"/>
          <p14:tracePt t="53076" x="7869238" y="2603500"/>
          <p14:tracePt t="53084" x="7853363" y="2603500"/>
          <p14:tracePt t="53092" x="7837488" y="2587625"/>
          <p14:tracePt t="53107" x="7821613" y="2587625"/>
          <p14:tracePt t="53116" x="7797800" y="2570163"/>
          <p14:tracePt t="53123" x="7781925" y="2546350"/>
          <p14:tracePt t="54741" x="7781925" y="2570163"/>
          <p14:tracePt t="54780" x="7781925" y="2587625"/>
          <p14:tracePt t="54804" x="7764463" y="2603500"/>
          <p14:tracePt t="54812" x="7764463" y="2635250"/>
          <p14:tracePt t="54820" x="7764463" y="2651125"/>
          <p14:tracePt t="54828" x="7764463" y="2708275"/>
          <p14:tracePt t="54837" x="7748588" y="2755900"/>
          <p14:tracePt t="54843" x="7748588" y="2844800"/>
          <p14:tracePt t="54851" x="7732713" y="2925763"/>
          <p14:tracePt t="54859" x="7700963" y="3086100"/>
          <p14:tracePt t="54867" x="7700963" y="3224213"/>
          <p14:tracePt t="54875" x="7677150" y="3392488"/>
          <p14:tracePt t="54883" x="7627938" y="3602038"/>
          <p14:tracePt t="54891" x="7612063" y="3811588"/>
          <p14:tracePt t="54899" x="7580313" y="4044950"/>
          <p14:tracePt t="54907" x="7523163" y="4311650"/>
          <p14:tracePt t="54915" x="7491413" y="4529138"/>
          <p14:tracePt t="54923" x="7442200" y="4770438"/>
          <p14:tracePt t="54931" x="7370763" y="5029200"/>
          <p14:tracePt t="54938" x="7337425" y="5254625"/>
          <p14:tracePt t="54947" x="7297738" y="5359400"/>
          <p14:tracePt t="54955" x="7248525" y="5545138"/>
          <p14:tracePt t="54962" x="7216775" y="5689600"/>
          <p14:tracePt t="54971" x="7216775" y="5737225"/>
          <p14:tracePt t="54978" x="7185025" y="5826125"/>
          <p14:tracePt t="54987" x="7159625" y="5907088"/>
          <p14:tracePt t="54994" x="7159625" y="5964238"/>
          <p14:tracePt t="55004" x="7143750" y="5995988"/>
          <p14:tracePt t="55010" x="7143750" y="6027738"/>
          <p14:tracePt t="55026" x="7143750" y="6051550"/>
          <p14:tracePt t="55042" x="7143750" y="6069013"/>
          <p14:tracePt t="55073" x="7143750" y="6084888"/>
          <p14:tracePt t="55081" x="7143750" y="6100763"/>
          <p14:tracePt t="55089" x="7143750" y="6116638"/>
          <p14:tracePt t="55098" x="7143750" y="6148388"/>
          <p14:tracePt t="55105" x="7143750" y="6189663"/>
          <p14:tracePt t="55113" x="7143750" y="6205538"/>
          <p14:tracePt t="55121" x="7143750" y="6221413"/>
          <p14:tracePt t="55129" x="7143750" y="6237288"/>
          <p14:tracePt t="55138" x="7143750" y="6253163"/>
          <p14:tracePt t="55154" x="7159625" y="6253163"/>
          <p14:tracePt t="55161" x="7159625" y="6269038"/>
          <p14:tracePt t="55185" x="7185025" y="6269038"/>
          <p14:tracePt t="55193" x="7200900" y="6269038"/>
          <p14:tracePt t="55201" x="7232650" y="6269038"/>
          <p14:tracePt t="55209" x="7265988" y="6269038"/>
          <p14:tracePt t="55217" x="7321550" y="6269038"/>
          <p14:tracePt t="55225" x="7337425" y="6269038"/>
          <p14:tracePt t="55233" x="7402513" y="6253163"/>
          <p14:tracePt t="55241" x="7442200" y="6253163"/>
          <p14:tracePt t="55248" x="7491413" y="6237288"/>
          <p14:tracePt t="55256" x="7539038" y="6221413"/>
          <p14:tracePt t="55264" x="7580313" y="6221413"/>
          <p14:tracePt t="55272" x="7612063" y="6205538"/>
          <p14:tracePt t="55280" x="7643813" y="6205538"/>
          <p14:tracePt t="55288" x="7659688" y="6189663"/>
          <p14:tracePt t="55296" x="7677150" y="6189663"/>
          <p14:tracePt t="55304" x="7700963" y="6189663"/>
          <p14:tracePt t="55311" x="7700963" y="6164263"/>
          <p14:tracePt t="55321" x="7716838" y="6164263"/>
          <p14:tracePt t="55327" x="7732713" y="6164263"/>
          <p14:tracePt t="55337" x="7748588" y="6148388"/>
          <p14:tracePt t="55343" x="7764463" y="6132513"/>
          <p14:tracePt t="55354" x="7781925" y="6116638"/>
          <p14:tracePt t="55359" x="7821613" y="6084888"/>
          <p14:tracePt t="55370" x="7869238" y="6069013"/>
          <p14:tracePt t="55375" x="7902575" y="6027738"/>
          <p14:tracePt t="55387" x="7942263" y="6027738"/>
          <p14:tracePt t="55391" x="7991475" y="6011863"/>
          <p14:tracePt t="55404" x="8007350" y="5995988"/>
          <p14:tracePt t="55407" x="8039100" y="5980113"/>
          <p14:tracePt t="55421" x="8080375" y="5980113"/>
          <p14:tracePt t="55423" x="8080375" y="5964238"/>
          <p14:tracePt t="55437" x="8096250" y="5964238"/>
          <p14:tracePt t="55438" x="8112125" y="5964238"/>
          <p14:tracePt t="55867" x="8128000" y="5964238"/>
          <p14:tracePt t="55874" x="8143875" y="5946775"/>
          <p14:tracePt t="55882" x="8201025" y="5946775"/>
          <p14:tracePt t="55890" x="8232775" y="5930900"/>
          <p14:tracePt t="55898" x="8297863" y="5891213"/>
          <p14:tracePt t="55906" x="8353425" y="5875338"/>
          <p14:tracePt t="55913" x="8418513" y="5859463"/>
          <p14:tracePt t="55922" x="8458200" y="5842000"/>
          <p14:tracePt t="55929" x="8507413" y="5842000"/>
          <p14:tracePt t="55937" x="8555038" y="5826125"/>
          <p14:tracePt t="55945" x="8612188" y="5826125"/>
          <p14:tracePt t="55954" x="8643938" y="5826125"/>
          <p14:tracePt t="55961" x="8675688" y="5826125"/>
          <p14:tracePt t="55970" x="8693150" y="5826125"/>
          <p14:tracePt t="55977" x="8716963" y="5826125"/>
          <p14:tracePt t="55985" x="8732838" y="5826125"/>
          <p14:tracePt t="56001" x="8748713" y="5826125"/>
          <p14:tracePt t="56024" x="8764588" y="5826125"/>
          <p14:tracePt t="56064" x="8780463" y="5826125"/>
          <p14:tracePt t="56080" x="8797925" y="5826125"/>
          <p14:tracePt t="56096" x="8837613" y="5826125"/>
          <p14:tracePt t="56104" x="8853488" y="5826125"/>
          <p14:tracePt t="56112" x="8869363" y="5826125"/>
          <p14:tracePt t="56127" x="8885238" y="5826125"/>
          <p14:tracePt t="56137" x="8902700" y="5826125"/>
          <p14:tracePt t="56143" x="8918575" y="5826125"/>
          <p14:tracePt t="56159" x="8934450" y="5826125"/>
          <p14:tracePt t="56230" x="8958263" y="5826125"/>
          <p14:tracePt t="56611" x="8974138" y="5826125"/>
          <p14:tracePt t="56628" x="8990013" y="5826125"/>
          <p14:tracePt t="56637" x="9007475" y="5826125"/>
          <p14:tracePt t="56644" x="9023350" y="5826125"/>
          <p14:tracePt t="56651" x="9039225" y="5826125"/>
          <p14:tracePt t="56659" x="9055100" y="5826125"/>
          <p14:tracePt t="56674" x="9070975" y="5826125"/>
          <p14:tracePt t="56682" x="9096375" y="5826125"/>
          <p14:tracePt t="56698" x="9112250" y="5826125"/>
          <p14:tracePt t="56722" x="9128125" y="5826125"/>
          <p14:tracePt t="56738" x="9144000" y="5826125"/>
          <p14:tracePt t="56746" x="9175750" y="5826125"/>
          <p14:tracePt t="56754" x="9191625" y="5826125"/>
          <p14:tracePt t="56761" x="9248775" y="5826125"/>
          <p14:tracePt t="56770" x="9264650" y="5842000"/>
          <p14:tracePt t="56777" x="9297988" y="5859463"/>
          <p14:tracePt t="56787" x="9329738" y="5875338"/>
          <p14:tracePt t="56793" x="9369425" y="5891213"/>
          <p14:tracePt t="56801" x="9385300" y="5907088"/>
          <p14:tracePt t="56809" x="9402763" y="5907088"/>
          <p14:tracePt t="56817" x="9418638" y="5930900"/>
          <p14:tracePt t="56825" x="9434513" y="5930900"/>
          <p14:tracePt t="56849" x="9450388" y="5946775"/>
          <p14:tracePt t="57301" x="9434513" y="5946775"/>
          <p14:tracePt t="57316" x="9418638" y="5907088"/>
          <p14:tracePt t="57325" x="9402763" y="5891213"/>
          <p14:tracePt t="57332" x="9369425" y="5842000"/>
          <p14:tracePt t="57340" x="9313863" y="5770563"/>
          <p14:tracePt t="57348" x="9280525" y="5721350"/>
          <p14:tracePt t="57356" x="9232900" y="5649913"/>
          <p14:tracePt t="57364" x="9232900" y="5616575"/>
          <p14:tracePt t="57372" x="9191625" y="5568950"/>
          <p14:tracePt t="57380" x="9159875" y="5511800"/>
          <p14:tracePt t="57388" x="9128125" y="5430838"/>
          <p14:tracePt t="57396" x="9112250" y="5375275"/>
          <p14:tracePt t="57404" x="9112250" y="5326063"/>
          <p14:tracePt t="57411" x="9096375" y="5270500"/>
          <p14:tracePt t="57420" x="9096375" y="5221288"/>
          <p14:tracePt t="57428" x="9096375" y="5149850"/>
          <p14:tracePt t="57437" x="9096375" y="5100638"/>
          <p14:tracePt t="57443" x="9096375" y="5029200"/>
          <p14:tracePt t="57451" x="9096375" y="4979988"/>
          <p14:tracePt t="57459" x="9096375" y="4908550"/>
          <p14:tracePt t="57467" x="9096375" y="4875213"/>
          <p14:tracePt t="57475" x="9096375" y="4827588"/>
          <p14:tracePt t="57483" x="9096375" y="4770438"/>
          <p14:tracePt t="57491" x="9096375" y="4738688"/>
          <p14:tracePt t="57499" x="9096375" y="4706938"/>
          <p14:tracePt t="57507" x="9096375" y="4689475"/>
          <p14:tracePt t="57515" x="9096375" y="4665663"/>
          <p14:tracePt t="57530" x="9096375" y="4649788"/>
          <p14:tracePt t="57546" x="9096375" y="4633913"/>
          <p14:tracePt t="57983" x="9096375" y="4545013"/>
          <p14:tracePt t="57991" x="9055100" y="4464050"/>
          <p14:tracePt t="57999" x="9039225" y="4327525"/>
          <p14:tracePt t="58007" x="9007475" y="4165600"/>
          <p14:tracePt t="58015" x="8974138" y="4070350"/>
          <p14:tracePt t="58023" x="8934450" y="3932238"/>
          <p14:tracePt t="58030" x="8918575" y="3756025"/>
          <p14:tracePt t="58038" x="8885238" y="3617913"/>
          <p14:tracePt t="58047" x="8869363" y="3497263"/>
          <p14:tracePt t="58054" x="8869363" y="3449638"/>
          <p14:tracePt t="58061" x="8853488" y="3376613"/>
          <p14:tracePt t="58070" x="8837613" y="3311525"/>
          <p14:tracePt t="58077" x="8837613" y="3255963"/>
          <p14:tracePt t="58087" x="8813800" y="3206750"/>
          <p14:tracePt t="58093" x="8813800" y="3190875"/>
          <p14:tracePt t="58101" x="8813800" y="3151188"/>
          <p14:tracePt t="58109" x="8813800" y="3135313"/>
          <p14:tracePt t="58125" x="8797925" y="3119438"/>
          <p14:tracePt t="58633" x="8797925" y="3086100"/>
          <p14:tracePt t="58641" x="8797925" y="3070225"/>
          <p14:tracePt t="58649" x="8797925" y="3046413"/>
          <p14:tracePt t="58662" x="8797925" y="3014663"/>
          <p14:tracePt t="58665" x="8797925" y="2997200"/>
          <p14:tracePt t="58672" x="8797925" y="2965450"/>
          <p14:tracePt t="58680" x="8797925" y="2949575"/>
          <p14:tracePt t="58688" x="8780463" y="2925763"/>
          <p14:tracePt t="58696" x="8780463" y="2909888"/>
          <p14:tracePt t="58711" x="8780463" y="2892425"/>
          <p14:tracePt t="58823" x="8797925" y="2892425"/>
          <p14:tracePt t="58831" x="8797925" y="2909888"/>
          <p14:tracePt t="60432" x="8797925" y="2925763"/>
          <p14:tracePt t="60440" x="8797925" y="2965450"/>
          <p14:tracePt t="60448" x="8797925" y="3014663"/>
          <p14:tracePt t="60456" x="8797925" y="3070225"/>
          <p14:tracePt t="60464" x="8797925" y="3086100"/>
          <p14:tracePt t="60472" x="8813800" y="3167063"/>
          <p14:tracePt t="60479" x="8813800" y="3190875"/>
          <p14:tracePt t="60488" x="8813800" y="3224213"/>
          <p14:tracePt t="60495" x="8813800" y="3255963"/>
          <p14:tracePt t="60505" x="8813800" y="3271838"/>
          <p14:tracePt t="60512" x="8813800" y="3287713"/>
          <p14:tracePt t="60522" x="8813800" y="3311525"/>
          <p14:tracePt t="60527" x="8813800" y="3328988"/>
          <p14:tracePt t="60534" x="8813800" y="3344863"/>
          <p14:tracePt t="60550" x="8813800" y="3360738"/>
          <p14:tracePt t="60558" x="8813800" y="3376613"/>
          <p14:tracePt t="60582" x="8813800" y="3392488"/>
          <p14:tracePt t="60590" x="8813800" y="3408363"/>
          <p14:tracePt t="60614" x="8813800" y="3433763"/>
          <p14:tracePt t="60637" x="8813800" y="3449638"/>
          <p14:tracePt t="60653" x="8813800" y="3465513"/>
          <p14:tracePt t="60670" x="8813800" y="3481388"/>
          <p14:tracePt t="60677" x="8813800" y="3497263"/>
          <p14:tracePt t="60686" x="8813800" y="3513138"/>
          <p14:tracePt t="60701" x="8813800" y="3546475"/>
          <p14:tracePt t="60709" x="8813800" y="3570288"/>
          <p14:tracePt t="60717" x="8813800" y="3602038"/>
          <p14:tracePt t="60725" x="8813800" y="3617913"/>
          <p14:tracePt t="60733" x="8813800" y="3633788"/>
          <p14:tracePt t="60741" x="8813800" y="3651250"/>
          <p14:tracePt t="60748" x="8813800" y="3690938"/>
          <p14:tracePt t="60757" x="8813800" y="3706813"/>
          <p14:tracePt t="60765" x="8797925" y="3706813"/>
          <p14:tracePt t="60772" x="8797925" y="3738563"/>
          <p14:tracePt t="60788" x="8797925" y="3756025"/>
          <p14:tracePt t="60796" x="8780463" y="3771900"/>
          <p14:tracePt t="60812" x="8780463" y="3787775"/>
          <p14:tracePt t="60828" x="8780463" y="3811588"/>
          <p14:tracePt t="60931" x="8764588" y="3811588"/>
          <p14:tracePt t="61042" x="8764588" y="3787775"/>
          <p14:tracePt t="61065" x="8748713" y="3787775"/>
          <p14:tracePt t="61081" x="8748713" y="3771900"/>
          <p14:tracePt t="61097" x="8732838" y="3756025"/>
          <p14:tracePt t="61129" x="8716963" y="3738563"/>
          <p14:tracePt t="61169" x="8693150" y="3722688"/>
          <p14:tracePt t="61184" x="8693150" y="3706813"/>
          <p14:tracePt t="61200" x="8675688" y="3690938"/>
          <p14:tracePt t="61209" x="8675688" y="3667125"/>
          <p14:tracePt t="61216" x="8675688" y="3633788"/>
          <p14:tracePt t="61224" x="8675688" y="3617913"/>
          <p14:tracePt t="61232" x="8675688" y="3602038"/>
          <p14:tracePt t="61240" x="8675688" y="3586163"/>
          <p14:tracePt t="61248" x="8675688" y="3570288"/>
          <p14:tracePt t="61256" x="8675688" y="3529013"/>
          <p14:tracePt t="61264" x="8675688" y="3513138"/>
          <p14:tracePt t="61272" x="8675688" y="3497263"/>
          <p14:tracePt t="61280" x="8675688" y="3481388"/>
          <p14:tracePt t="61288" x="8675688" y="3465513"/>
          <p14:tracePt t="61296" x="8675688" y="3449638"/>
          <p14:tracePt t="61304" x="8675688" y="3433763"/>
          <p14:tracePt t="61311" x="8675688" y="3408363"/>
          <p14:tracePt t="61320" x="8693150" y="3408363"/>
          <p14:tracePt t="61327" x="8716963" y="3408363"/>
          <p14:tracePt t="61337" x="8732838" y="3392488"/>
          <p14:tracePt t="61351" x="8732838" y="3376613"/>
          <p14:tracePt t="61359" x="8748713" y="3376613"/>
          <p14:tracePt t="61367" x="8764588" y="3376613"/>
          <p14:tracePt t="61391" x="8780463" y="3376613"/>
          <p14:tracePt t="61414" x="8797925" y="3376613"/>
          <p14:tracePt t="61447" x="8813800" y="3376613"/>
          <p14:tracePt t="61462" x="8813800" y="3392488"/>
          <p14:tracePt t="61471" x="8837613" y="3392488"/>
          <p14:tracePt t="61494" x="8837613" y="3408363"/>
          <p14:tracePt t="61922" x="8837613" y="3433763"/>
          <p14:tracePt t="61946" x="8837613" y="3449638"/>
          <p14:tracePt t="61977" x="8837613" y="3465513"/>
          <p14:tracePt t="62216" x="8837613" y="3481388"/>
          <p14:tracePt t="62239" x="8837613" y="3497263"/>
          <p14:tracePt t="62247" x="8837613" y="3513138"/>
          <p14:tracePt t="62255" x="8813800" y="3529013"/>
          <p14:tracePt t="62263" x="8797925" y="3570288"/>
          <p14:tracePt t="62271" x="8797925" y="3602038"/>
          <p14:tracePt t="62279" x="8764588" y="3633788"/>
          <p14:tracePt t="62287" x="8748713" y="3690938"/>
          <p14:tracePt t="62295" x="8693150" y="3756025"/>
          <p14:tracePt t="62304" x="8643938" y="3827463"/>
          <p14:tracePt t="62310" x="8612188" y="3892550"/>
          <p14:tracePt t="62320" x="8555038" y="3965575"/>
          <p14:tracePt t="62326" x="8507413" y="4013200"/>
          <p14:tracePt t="62334" x="8458200" y="4086225"/>
          <p14:tracePt t="62342" x="8402638" y="4133850"/>
          <p14:tracePt t="62350" x="8369300" y="4165600"/>
          <p14:tracePt t="62358" x="8313738" y="4222750"/>
          <p14:tracePt t="62366" x="8281988" y="4254500"/>
          <p14:tracePt t="62374" x="8248650" y="4287838"/>
          <p14:tracePt t="62382" x="8216900" y="4343400"/>
          <p14:tracePt t="62389" x="8175625" y="4375150"/>
          <p14:tracePt t="62398" x="8159750" y="4392613"/>
          <p14:tracePt t="62406" x="8128000" y="4432300"/>
          <p14:tracePt t="62414" x="8096250" y="4464050"/>
          <p14:tracePt t="62421" x="8054975" y="4497388"/>
          <p14:tracePt t="62429" x="8023225" y="4513263"/>
          <p14:tracePt t="62438" x="8007350" y="4545013"/>
          <p14:tracePt t="62445" x="7974013" y="4568825"/>
          <p14:tracePt t="62454" x="7942263" y="4584700"/>
          <p14:tracePt t="62461" x="7918450" y="4602163"/>
          <p14:tracePt t="62470" x="7886700" y="4633913"/>
          <p14:tracePt t="62477" x="7869238" y="4649788"/>
          <p14:tracePt t="62487" x="7837488" y="4649788"/>
          <p14:tracePt t="62492" x="7821613" y="4665663"/>
          <p14:tracePt t="62504" x="7781925" y="4689475"/>
          <p14:tracePt t="62508" x="7764463" y="4706938"/>
          <p14:tracePt t="62520" x="7748588" y="4722813"/>
          <p14:tracePt t="62524" x="7732713" y="4722813"/>
          <p14:tracePt t="62537" x="7716838" y="4738688"/>
          <p14:tracePt t="62540" x="7677150" y="4738688"/>
          <p14:tracePt t="62554" x="7659688" y="4754563"/>
          <p14:tracePt t="62557" x="7643813" y="4754563"/>
          <p14:tracePt t="62571" x="7627938" y="4770438"/>
          <p14:tracePt t="62573" x="7612063" y="4770438"/>
          <p14:tracePt t="62587" x="7580313" y="4786313"/>
          <p14:tracePt t="62588" x="7562850" y="4811713"/>
          <p14:tracePt t="62595" x="7523163" y="4827588"/>
          <p14:tracePt t="62604" x="7507288" y="4843463"/>
          <p14:tracePt t="62611" x="7475538" y="4859338"/>
          <p14:tracePt t="62621" x="7442200" y="4859338"/>
          <p14:tracePt t="62627" x="7418388" y="4891088"/>
          <p14:tracePt t="62637" x="7386638" y="4891088"/>
          <p14:tracePt t="62643" x="7370763" y="4908550"/>
          <p14:tracePt t="62654" x="7353300" y="4932363"/>
          <p14:tracePt t="62659" x="7337425" y="4932363"/>
          <p14:tracePt t="62670" x="7321550" y="4948238"/>
          <p14:tracePt t="62683" x="7297738" y="4948238"/>
          <p14:tracePt t="62691" x="7297738" y="4964113"/>
          <p14:tracePt t="62706" x="7281863" y="4964113"/>
          <p14:tracePt t="62722" x="7281863" y="4979988"/>
          <p14:tracePt t="62730" x="7265988" y="4979988"/>
          <p14:tracePt t="62738" x="7248525" y="4979988"/>
          <p14:tracePt t="63016" x="7248525" y="5013325"/>
          <p14:tracePt t="63024" x="7248525" y="5045075"/>
          <p14:tracePt t="63032" x="7248525" y="5100638"/>
          <p14:tracePt t="63040" x="7265988" y="5165725"/>
          <p14:tracePt t="63048" x="7281863" y="5221288"/>
          <p14:tracePt t="63056" x="7297738" y="5286375"/>
          <p14:tracePt t="63064" x="7321550" y="5326063"/>
          <p14:tracePt t="63071" x="7337425" y="5375275"/>
          <p14:tracePt t="63079" x="7353300" y="5391150"/>
          <p14:tracePt t="63088" x="7370763" y="5430838"/>
          <p14:tracePt t="63095" x="7370763" y="5464175"/>
          <p14:tracePt t="63110" x="7386638" y="5480050"/>
          <p14:tracePt t="63134" x="7402513" y="5480050"/>
          <p14:tracePt t="63158" x="7442200" y="5480050"/>
          <p14:tracePt t="63166" x="7475538" y="5480050"/>
          <p14:tracePt t="63174" x="7507288" y="5464175"/>
          <p14:tracePt t="63182" x="7580313" y="5448300"/>
          <p14:tracePt t="63191" x="7643813" y="5430838"/>
          <p14:tracePt t="63198" x="7748588" y="5407025"/>
          <p14:tracePt t="63206" x="7837488" y="5391150"/>
          <p14:tracePt t="63214" x="7942263" y="5391150"/>
          <p14:tracePt t="63222" x="8039100" y="5375275"/>
          <p14:tracePt t="63230" x="8128000" y="5375275"/>
          <p14:tracePt t="63237" x="8232775" y="5375275"/>
          <p14:tracePt t="63245" x="8248650" y="5375275"/>
          <p14:tracePt t="63254" x="8313738" y="5375275"/>
          <p14:tracePt t="63261" x="8386763" y="5375275"/>
          <p14:tracePt t="63270" x="8418513" y="5375275"/>
          <p14:tracePt t="63277" x="8434388" y="5375275"/>
          <p14:tracePt t="63287" x="8458200" y="5391150"/>
          <p14:tracePt t="63293" x="8491538" y="5407025"/>
          <p14:tracePt t="63301" x="8491538" y="5430838"/>
          <p14:tracePt t="63484" x="8507413" y="5430838"/>
          <p14:tracePt t="63492" x="8539163" y="5430838"/>
          <p14:tracePt t="63500" x="8578850" y="5430838"/>
          <p14:tracePt t="63508" x="8596313" y="5430838"/>
          <p14:tracePt t="63516" x="8628063" y="5430838"/>
          <p14:tracePt t="63523" x="8659813" y="5430838"/>
          <p14:tracePt t="63531" x="8693150" y="5430838"/>
          <p14:tracePt t="63539" x="8732838" y="5430838"/>
          <p14:tracePt t="63546" x="8748713" y="5430838"/>
          <p14:tracePt t="63555" x="8780463" y="5430838"/>
          <p14:tracePt t="63562" x="8780463" y="5448300"/>
          <p14:tracePt t="63571" x="8797925" y="5448300"/>
          <p14:tracePt t="63578" x="8813800" y="5464175"/>
          <p14:tracePt t="63603" x="8813800" y="5480050"/>
          <p14:tracePt t="63610" x="8837613" y="5480050"/>
          <p14:tracePt t="63706" x="8853488" y="5480050"/>
          <p14:tracePt t="63721" x="8869363" y="5480050"/>
          <p14:tracePt t="63730" x="8918575" y="5480050"/>
          <p14:tracePt t="63737" x="8974138" y="5480050"/>
          <p14:tracePt t="63745" x="9055100" y="5480050"/>
          <p14:tracePt t="63754" x="9144000" y="5480050"/>
          <p14:tracePt t="63761" x="9248775" y="5495925"/>
          <p14:tracePt t="63770" x="9434513" y="5511800"/>
          <p14:tracePt t="63777" x="9507538" y="5527675"/>
          <p14:tracePt t="63784" x="9628188" y="5545138"/>
          <p14:tracePt t="63792" x="9675813" y="5568950"/>
          <p14:tracePt t="63800" x="9748838" y="5600700"/>
          <p14:tracePt t="63808" x="9796463" y="5616575"/>
          <p14:tracePt t="64015" x="9853613" y="5616575"/>
          <p14:tracePt t="64023" x="9869488" y="5616575"/>
          <p14:tracePt t="64031" x="9901238" y="5616575"/>
          <p14:tracePt t="64038" x="9934575" y="5616575"/>
          <p14:tracePt t="64047" x="9974263" y="5616575"/>
          <p14:tracePt t="64055" x="10006013" y="5632450"/>
          <p14:tracePt t="64062" x="10023475" y="5632450"/>
          <p14:tracePt t="64070" x="10039350" y="5649913"/>
          <p14:tracePt t="64078" x="10055225" y="5649913"/>
          <p14:tracePt t="64087" x="10055225" y="5665788"/>
          <p14:tracePt t="64093" x="10071100" y="5665788"/>
          <p14:tracePt t="64117" x="10071100" y="5689600"/>
          <p14:tracePt t="64213" x="10055225" y="5689600"/>
          <p14:tracePt t="64244" x="10039350" y="5689600"/>
          <p14:tracePt t="64276" x="10023475" y="5689600"/>
          <p14:tracePt t="64316" x="10006013" y="5665788"/>
          <p14:tracePt t="64324" x="10006013" y="5649913"/>
          <p14:tracePt t="64331" x="9990138" y="5600700"/>
          <p14:tracePt t="64339" x="9974263" y="5527675"/>
          <p14:tracePt t="64347" x="9950450" y="5430838"/>
          <p14:tracePt t="64355" x="9934575" y="5310188"/>
          <p14:tracePt t="64363" x="9918700" y="5165725"/>
          <p14:tracePt t="64371" x="9901238" y="5084763"/>
          <p14:tracePt t="64379" x="9885363" y="4843463"/>
          <p14:tracePt t="64387" x="9885363" y="4689475"/>
          <p14:tracePt t="64395" x="9869488" y="4513263"/>
          <p14:tracePt t="64404" x="9869488" y="4343400"/>
          <p14:tracePt t="64411" x="9853613" y="4149725"/>
          <p14:tracePt t="64420" x="9829800" y="3948113"/>
          <p14:tracePt t="64427" x="9780588" y="3738563"/>
          <p14:tracePt t="64437" x="9748838" y="3513138"/>
          <p14:tracePt t="64705" x="9748838" y="3546475"/>
          <p14:tracePt t="64713" x="9748838" y="3586163"/>
          <p14:tracePt t="64721" x="9764713" y="3617913"/>
          <p14:tracePt t="64728" x="9764713" y="3667125"/>
          <p14:tracePt t="64738" x="9780588" y="3706813"/>
          <p14:tracePt t="64744" x="9780588" y="3756025"/>
          <p14:tracePt t="64753" x="9796463" y="3811588"/>
          <p14:tracePt t="64759" x="9796463" y="3843338"/>
          <p14:tracePt t="64767" x="9813925" y="3892550"/>
          <p14:tracePt t="64775" x="9813925" y="3932238"/>
          <p14:tracePt t="64783" x="9829800" y="3965575"/>
          <p14:tracePt t="64791" x="9829800" y="3981450"/>
          <p14:tracePt t="64799" x="9829800" y="4013200"/>
          <p14:tracePt t="64807" x="9853613" y="4070350"/>
          <p14:tracePt t="64815" x="9853613" y="4117975"/>
          <p14:tracePt t="64823" x="9869488" y="4165600"/>
          <p14:tracePt t="64831" x="9869488" y="4222750"/>
          <p14:tracePt t="64839" x="9869488" y="4287838"/>
          <p14:tracePt t="64847" x="9885363" y="4359275"/>
          <p14:tracePt t="64855" x="9885363" y="4432300"/>
          <p14:tracePt t="64863" x="9885363" y="4497388"/>
          <p14:tracePt t="64870" x="9885363" y="4568825"/>
          <p14:tracePt t="64878" x="9885363" y="4649788"/>
          <p14:tracePt t="64887" x="9885363" y="4722813"/>
          <p14:tracePt t="64894" x="9885363" y="4786313"/>
          <p14:tracePt t="64904" x="9885363" y="4859338"/>
          <p14:tracePt t="64910" x="9885363" y="4932363"/>
          <p14:tracePt t="64920" x="9885363" y="4995863"/>
          <p14:tracePt t="64926" x="9885363" y="5029200"/>
          <p14:tracePt t="64937" x="9885363" y="5084763"/>
          <p14:tracePt t="64942" x="9869488" y="5133975"/>
          <p14:tracePt t="64954" x="9869488" y="5165725"/>
          <p14:tracePt t="64958" x="9869488" y="5205413"/>
          <p14:tracePt t="64971" x="9869488" y="5238750"/>
          <p14:tracePt t="64975" x="9853613" y="5254625"/>
          <p14:tracePt t="64987" x="9853613" y="5270500"/>
          <p14:tracePt t="65004" x="9853613" y="5286375"/>
          <p14:tracePt t="69388" x="9853613" y="5254625"/>
          <p14:tracePt t="69396" x="9853613" y="5238750"/>
          <p14:tracePt t="69404" x="9853613" y="5205413"/>
          <p14:tracePt t="69408" x="9869488" y="5149850"/>
          <p14:tracePt t="69425" x="9885363" y="5084763"/>
          <p14:tracePt t="69432" x="9885363" y="5013325"/>
          <p14:tracePt t="69440" x="9901238" y="4964113"/>
          <p14:tracePt t="69448" x="9901238" y="4908550"/>
          <p14:tracePt t="69455" x="9901238" y="4843463"/>
          <p14:tracePt t="69463" x="9901238" y="4786313"/>
          <p14:tracePt t="69471" x="9901238" y="4754563"/>
          <p14:tracePt t="69479" x="9901238" y="4706938"/>
          <p14:tracePt t="69487" x="9901238" y="4665663"/>
          <p14:tracePt t="69495" x="9901238" y="4618038"/>
          <p14:tracePt t="69504" x="9901238" y="4602163"/>
          <p14:tracePt t="69511" x="9901238" y="4568825"/>
          <p14:tracePt t="69521" x="9901238" y="4545013"/>
          <p14:tracePt t="69527" x="9901238" y="4529138"/>
          <p14:tracePt t="69551" x="9901238" y="4513263"/>
          <p14:tracePt t="70542" x="9901238" y="4497388"/>
          <p14:tracePt t="70550" x="9901238" y="4464050"/>
          <p14:tracePt t="70558" x="9901238" y="4408488"/>
          <p14:tracePt t="70566" x="9885363" y="4343400"/>
          <p14:tracePt t="70573" x="9885363" y="4270375"/>
          <p14:tracePt t="70581" x="9885363" y="4191000"/>
          <p14:tracePt t="70589" x="9885363" y="4102100"/>
          <p14:tracePt t="70597" x="9869488" y="4013200"/>
          <p14:tracePt t="70605" x="9869488" y="3908425"/>
          <p14:tracePt t="70612" x="9869488" y="3827463"/>
          <p14:tracePt t="70621" x="9869488" y="3722688"/>
          <p14:tracePt t="70628" x="9869488" y="3617913"/>
          <p14:tracePt t="70637" x="9869488" y="3529013"/>
          <p14:tracePt t="70644" x="9869488" y="3449638"/>
          <p14:tracePt t="70654" x="9869488" y="3344863"/>
          <p14:tracePt t="70660" x="9869488" y="3328988"/>
          <p14:tracePt t="70670" x="9869488" y="3206750"/>
          <p14:tracePt t="70676" x="9869488" y="3167063"/>
          <p14:tracePt t="70687" x="9869488" y="3101975"/>
          <p14:tracePt t="70692" x="9869488" y="3046413"/>
          <p14:tracePt t="70704" x="9869488" y="3014663"/>
          <p14:tracePt t="70708" x="9869488" y="2997200"/>
          <p14:tracePt t="70720" x="9869488" y="2965450"/>
          <p14:tracePt t="70724" x="9869488" y="2949575"/>
          <p14:tracePt t="70740" x="9869488" y="2925763"/>
          <p14:tracePt t="70819" x="9869488" y="2949575"/>
          <p14:tracePt t="70835" x="9869488" y="2965450"/>
          <p14:tracePt t="70851" x="9869488" y="2981325"/>
          <p14:tracePt t="70867" x="9869488" y="2997200"/>
          <p14:tracePt t="70875" x="9869488" y="3030538"/>
          <p14:tracePt t="70883" x="9869488" y="3046413"/>
          <p14:tracePt t="70891" x="9885363" y="3086100"/>
          <p14:tracePt t="70899" x="9885363" y="3135313"/>
          <p14:tracePt t="70906" x="9901238" y="3190875"/>
          <p14:tracePt t="70914" x="9901238" y="3240088"/>
          <p14:tracePt t="70922" x="9918700" y="3287713"/>
          <p14:tracePt t="70930" x="9918700" y="3344863"/>
          <p14:tracePt t="70939" x="9918700" y="3408363"/>
          <p14:tracePt t="70946" x="9918700" y="3481388"/>
          <p14:tracePt t="70955" x="9918700" y="3546475"/>
          <p14:tracePt t="70962" x="9918700" y="3617913"/>
          <p14:tracePt t="70971" x="9918700" y="3706813"/>
          <p14:tracePt t="70977" x="9918700" y="3771900"/>
          <p14:tracePt t="70987" x="9918700" y="3876675"/>
          <p14:tracePt t="70993" x="9918700" y="3965575"/>
          <p14:tracePt t="71003" x="9918700" y="4070350"/>
          <p14:tracePt t="71009" x="9918700" y="4165600"/>
          <p14:tracePt t="71020" x="9901238" y="4270375"/>
          <p14:tracePt t="71025" x="9901238" y="4343400"/>
          <p14:tracePt t="71037" x="9901238" y="4375150"/>
          <p14:tracePt t="71041" x="9901238" y="4432300"/>
          <p14:tracePt t="71054" x="9901238" y="4479925"/>
          <p14:tracePt t="71057" x="9885363" y="4529138"/>
          <p14:tracePt t="71071" x="9885363" y="4545013"/>
          <p14:tracePt t="71073" x="9885363" y="4568825"/>
          <p14:tracePt t="71087" x="9885363" y="4584700"/>
          <p14:tracePt t="71089" x="9885363" y="4602163"/>
          <p14:tracePt t="71104" x="9885363" y="4618038"/>
          <p14:tracePt t="71104" x="9885363" y="4633913"/>
          <p14:tracePt t="71120" x="9885363" y="4649788"/>
          <p14:tracePt t="71137" x="9885363" y="4665663"/>
          <p14:tracePt t="71167" x="9885363" y="4689475"/>
          <p14:tracePt t="71239" x="9869488" y="4689475"/>
          <p14:tracePt t="71255" x="9869488" y="4706938"/>
          <p14:tracePt t="71755" x="9885363" y="4706938"/>
          <p14:tracePt t="71763" x="9901238" y="4722813"/>
          <p14:tracePt t="71771" x="9950450" y="4738688"/>
          <p14:tracePt t="71779" x="9990138" y="4770438"/>
          <p14:tracePt t="71788" x="10023475" y="4811713"/>
          <p14:tracePt t="71794" x="10071100" y="4843463"/>
          <p14:tracePt t="71804" x="10086975" y="4859338"/>
          <p14:tracePt t="71810" x="10128250" y="4891088"/>
          <p14:tracePt t="71817" x="10160000" y="4908550"/>
          <p14:tracePt t="71825" x="10175875" y="4932363"/>
          <p14:tracePt t="71833" x="10207625" y="4964113"/>
          <p14:tracePt t="71841" x="10233025" y="4979988"/>
          <p14:tracePt t="71849" x="10233025" y="4995863"/>
          <p14:tracePt t="71857" x="10248900" y="5013325"/>
          <p14:tracePt t="71865" x="10248900" y="5029200"/>
          <p14:tracePt t="71873" x="10248900" y="5045075"/>
          <p14:tracePt t="71889" x="10248900" y="5068888"/>
          <p14:tracePt t="71912" x="10248900" y="5084763"/>
          <p14:tracePt t="72222" x="10248900" y="5068888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ACA3C-261D-697E-52EE-731556986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R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16E43-E728-B07E-0855-D4A1CEDB59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음원 파일을 이미지화 하여 기존 </a:t>
            </a:r>
            <a:r>
              <a:rPr lang="en-US" altLang="ko-KR" dirty="0"/>
              <a:t>CNN </a:t>
            </a:r>
            <a:r>
              <a:rPr lang="ko-KR" altLang="en-US" dirty="0"/>
              <a:t>모델을 활용한 음악 카테고리 분류 </a:t>
            </a:r>
            <a:endParaRPr lang="en-US" altLang="ko-KR" dirty="0"/>
          </a:p>
          <a:p>
            <a:pPr marL="0" indent="0">
              <a:buNone/>
            </a:pPr>
            <a:endParaRPr lang="en-US" dirty="0"/>
          </a:p>
          <a:p>
            <a:r>
              <a:rPr lang="ko-KR" altLang="en-US" dirty="0"/>
              <a:t>장르의 경계가 모호한 음악의 경우 추가적인 데이터를 사용하여 정확도를 더 향상 시킬 수 있을 것으로 보임</a:t>
            </a:r>
            <a:endParaRPr lang="en-US" altLang="ko-KR" dirty="0"/>
          </a:p>
          <a:p>
            <a:pPr marL="0" indent="0">
              <a:buNone/>
            </a:pPr>
            <a:endParaRPr lang="en-US" dirty="0"/>
          </a:p>
          <a:p>
            <a:r>
              <a:rPr lang="ko-KR" altLang="en-US" dirty="0"/>
              <a:t>음악의 장르를 구분을 통하여 음악 응용 사용자 개인화된 추천 시스템에 적용 할 수 있을 것으로 기대 </a:t>
            </a:r>
            <a:endParaRPr lang="en-KR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7BAC9F16-95B9-A591-3BFD-CC3CF97C95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600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82"/>
    </mc:Choice>
    <mc:Fallback>
      <p:transition spd="slow" advTm="26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182A50-BE21-7C37-4ABD-03B98CA4C7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Q&amp;A</a:t>
            </a:r>
            <a:endParaRPr lang="en-KR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795B4F8-659A-F83B-1978-EA3677B819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endParaRPr lang="en-US" dirty="0"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AD0B69E5-13C8-AD30-E9CC-A5F7B9E062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84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3"/>
    </mc:Choice>
    <mc:Fallback>
      <p:transition spd="slow" advTm="3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86" x="10248900" y="5068888"/>
          <p14:tracePt t="1299" x="10248900" y="4979988"/>
          <p14:tracePt t="1302" x="10280650" y="4875213"/>
          <p14:tracePt t="1314" x="10329863" y="4722813"/>
          <p14:tracePt t="1318" x="10434638" y="4479925"/>
          <p14:tracePt t="1336" x="10660063" y="3981450"/>
          <p14:tracePt t="1339" x="10796588" y="3690938"/>
          <p14:tracePt t="1348" x="11329988" y="2740025"/>
          <p14:tracePt t="1356" x="11539538" y="2465388"/>
          <p14:tracePt t="1365" x="11933238" y="1878013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610F9-7633-8B82-D37B-C9B02BC44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Contents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48469-88BA-AAEC-4F96-E05B3D99A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  <a:ea typeface="+mn-ea"/>
              </a:rPr>
              <a:t>Background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  <a:ea typeface="+mn-ea"/>
              </a:rPr>
              <a:t>Design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  <a:ea typeface="+mn-ea"/>
              </a:rPr>
              <a:t>Evaluation</a:t>
            </a: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  <a:ea typeface="+mn-ea"/>
              </a:rPr>
              <a:t>Conclusion</a:t>
            </a:r>
          </a:p>
          <a:p>
            <a:endParaRPr lang="en-KR" dirty="0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7DFC84D8-F784-644E-4DBD-D5A549B6FD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169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44"/>
    </mc:Choice>
    <mc:Fallback>
      <p:transition spd="slow" advTm="6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F502F-AE5E-AD03-E2A7-CB90E49040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Background</a:t>
            </a:r>
            <a:r>
              <a:rPr lang="ko-KR" altLang="en-US" dirty="0"/>
              <a:t> </a:t>
            </a:r>
            <a:endParaRPr lang="en-K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8D8C5D-B6C4-16E4-CDD1-FAF9139566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R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80E26665-E61B-BB3A-16B6-659814AB21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756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4"/>
    </mc:Choice>
    <mc:Fallback>
      <p:transition spd="slow" advTm="15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2EF5D-2803-1BD2-AC99-B26132C08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프로젝트 개요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90E66-B370-B515-96B2-1A3CDEF7E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39" y="1727835"/>
            <a:ext cx="6203957" cy="5130166"/>
          </a:xfrm>
        </p:spPr>
        <p:txBody>
          <a:bodyPr>
            <a:normAutofit/>
          </a:bodyPr>
          <a:lstStyle/>
          <a:p>
            <a:r>
              <a:rPr lang="ko-KR" altLang="en-US" sz="2600" dirty="0"/>
              <a:t>음악 장르 분류 </a:t>
            </a:r>
            <a:endParaRPr lang="en-US" altLang="ko-KR" sz="2600" dirty="0"/>
          </a:p>
          <a:p>
            <a:pPr lvl="1"/>
            <a:r>
              <a:rPr lang="ko-KR" altLang="en-US" b="0" i="0" dirty="0">
                <a:effectLst/>
                <a:latin typeface="Söhne"/>
              </a:rPr>
              <a:t>음악 장르 분류는 음악 데이터를 분석하여 해당 음악이 어떤 장르에 속하는지를 판별하는 작업</a:t>
            </a:r>
            <a:endParaRPr lang="en-US" altLang="ko-KR" b="0" i="0" dirty="0">
              <a:effectLst/>
              <a:latin typeface="Söhne"/>
            </a:endParaRPr>
          </a:p>
          <a:p>
            <a:pPr marL="457200" lvl="1" indent="0">
              <a:buNone/>
            </a:pPr>
            <a:endParaRPr lang="en-US" altLang="ko-KR" b="0" i="0" dirty="0">
              <a:effectLst/>
              <a:latin typeface="Söhne"/>
            </a:endParaRPr>
          </a:p>
          <a:p>
            <a:pPr lvl="1"/>
            <a:r>
              <a:rPr lang="ko-KR" altLang="en-US" b="0" i="0" dirty="0">
                <a:effectLst/>
                <a:latin typeface="Söhne"/>
              </a:rPr>
              <a:t>장르별 음악 추천 및 사용자의 음악 취향을 파악하는 등 다양한 용도로 활용</a:t>
            </a:r>
            <a:endParaRPr lang="en-US" altLang="ko-KR" b="0" i="0" dirty="0">
              <a:effectLst/>
              <a:latin typeface="Söhne"/>
            </a:endParaRP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전통적으로 전문가들이 소리의 파형 등을 시각화를 통하여 분석하여 분류</a:t>
            </a:r>
            <a:endParaRPr lang="en-US" altLang="ko-KR" sz="2800" dirty="0"/>
          </a:p>
          <a:p>
            <a:endParaRPr lang="en-US" altLang="ko-KR" dirty="0"/>
          </a:p>
        </p:txBody>
      </p:sp>
      <p:pic>
        <p:nvPicPr>
          <p:cNvPr id="1026" name="Picture 2" descr="음악 장르 오디오 성능 아이콘 세트 벡터 음악에 대한 스톡 벡터 아트 및 기타 이미지 - 음악, 0명, Performing Arts  Event - iStock">
            <a:extLst>
              <a:ext uri="{FF2B5EF4-FFF2-40B4-BE49-F238E27FC236}">
                <a16:creationId xmlns:a16="http://schemas.microsoft.com/office/drawing/2014/main" id="{7F4FB4F9-20FF-A755-E2F2-2BA2A8564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5899" y="1514474"/>
            <a:ext cx="3502661" cy="3502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07532ED5-7100-C97A-C257-0286CC8A8E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494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82"/>
    </mc:Choice>
    <mc:Fallback>
      <p:transition spd="slow" advTm="38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2EF5D-2803-1BD2-AC99-B26132C08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음악 장르 분류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90E66-B370-B515-96B2-1A3CDEF7E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722510"/>
            <a:ext cx="11167533" cy="5135490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sz="2600" dirty="0">
                <a:solidFill>
                  <a:srgbClr val="202124"/>
                </a:solidFill>
                <a:latin typeface="+mn-ea"/>
              </a:rPr>
              <a:t>Mel-Spectrogram</a:t>
            </a:r>
          </a:p>
          <a:p>
            <a:pPr lvl="1"/>
            <a:r>
              <a:rPr lang="ko-KR" altLang="en-US" b="0" i="0" dirty="0">
                <a:effectLst/>
                <a:latin typeface="Söhne"/>
              </a:rPr>
              <a:t>오디오 처리와 분석 분야에서 널리 사용되는 오디오 신호의 표현 방</a:t>
            </a:r>
            <a:r>
              <a:rPr lang="ko-KR" altLang="en-US" dirty="0">
                <a:latin typeface="Söhne"/>
              </a:rPr>
              <a:t>법</a:t>
            </a:r>
            <a:endParaRPr lang="en-US" altLang="ko-KR" b="0" i="0" dirty="0">
              <a:effectLst/>
              <a:latin typeface="Söhne"/>
            </a:endParaRPr>
          </a:p>
          <a:p>
            <a:pPr lvl="1"/>
            <a:r>
              <a:rPr lang="ko-KR" altLang="en-US" b="0" i="0" dirty="0">
                <a:effectLst/>
                <a:latin typeface="Söhne"/>
              </a:rPr>
              <a:t>시간에 따른 오디오 신호의 주파수 내용을 시각적으로 표현</a:t>
            </a:r>
            <a:endParaRPr lang="en-US" altLang="ko-KR" b="0" i="0" dirty="0">
              <a:effectLst/>
              <a:latin typeface="Söhne"/>
            </a:endParaRPr>
          </a:p>
          <a:p>
            <a:pPr lvl="1"/>
            <a:r>
              <a:rPr lang="en-US" altLang="ko-KR" b="0" i="0" dirty="0">
                <a:effectLst/>
                <a:latin typeface="Söhne"/>
              </a:rPr>
              <a:t>Mel-Spectr</a:t>
            </a:r>
            <a:r>
              <a:rPr lang="en-US" altLang="ko-KR" dirty="0">
                <a:latin typeface="Söhne"/>
              </a:rPr>
              <a:t>ogram</a:t>
            </a:r>
            <a:r>
              <a:rPr lang="ko-KR" altLang="en-US" dirty="0">
                <a:latin typeface="Söhne"/>
              </a:rPr>
              <a:t>은</a:t>
            </a:r>
            <a:r>
              <a:rPr lang="ko-KR" altLang="en-US" b="0" i="0" dirty="0">
                <a:effectLst/>
                <a:latin typeface="Söhne"/>
              </a:rPr>
              <a:t> 오디오 신호의 단시간 푸리에 변환 </a:t>
            </a:r>
            <a:r>
              <a:rPr lang="en-US" altLang="ko-KR" b="0" i="0" dirty="0">
                <a:effectLst/>
                <a:latin typeface="Söhne"/>
              </a:rPr>
              <a:t>(STFT)</a:t>
            </a:r>
            <a:r>
              <a:rPr lang="ko-KR" altLang="en-US" b="0" i="0" dirty="0">
                <a:effectLst/>
                <a:latin typeface="Söhne"/>
              </a:rPr>
              <a:t>을 기반으로 구성</a:t>
            </a:r>
            <a:endParaRPr lang="en-US" altLang="ko-KR" b="0" i="0" dirty="0">
              <a:effectLst/>
              <a:latin typeface="Söhne"/>
            </a:endParaRPr>
          </a:p>
          <a:p>
            <a:pPr lvl="1"/>
            <a:endParaRPr lang="en-US" altLang="ko-KR" sz="2800" dirty="0">
              <a:latin typeface="Söhne"/>
            </a:endParaRPr>
          </a:p>
          <a:p>
            <a:pPr lvl="1"/>
            <a:endParaRPr lang="en-US" altLang="ko-KR" sz="2800" dirty="0">
              <a:latin typeface="Söhne"/>
            </a:endParaRPr>
          </a:p>
          <a:p>
            <a:pPr lvl="1"/>
            <a:endParaRPr lang="en-US" altLang="ko-KR" sz="2800" dirty="0">
              <a:latin typeface="Söhne"/>
            </a:endParaRPr>
          </a:p>
          <a:p>
            <a:pPr lvl="1"/>
            <a:endParaRPr lang="en-US" altLang="ko-KR" sz="2800" dirty="0">
              <a:latin typeface="Söhne"/>
            </a:endParaRPr>
          </a:p>
          <a:p>
            <a:pPr lvl="1"/>
            <a:endParaRPr lang="en-US" altLang="ko-KR" sz="2800" dirty="0">
              <a:latin typeface="Söhne"/>
            </a:endParaRPr>
          </a:p>
          <a:p>
            <a:pPr lvl="1"/>
            <a:endParaRPr lang="en-US" altLang="ko-KR" sz="2800" dirty="0">
              <a:latin typeface="Söhne"/>
            </a:endParaRPr>
          </a:p>
          <a:p>
            <a:pPr lvl="1"/>
            <a:endParaRPr lang="en-US" altLang="ko-KR" sz="2800" dirty="0">
              <a:latin typeface="Söhne"/>
            </a:endParaRPr>
          </a:p>
          <a:p>
            <a:pPr lvl="1"/>
            <a:endParaRPr lang="en-US" altLang="ko-KR" sz="2800" dirty="0">
              <a:latin typeface="Söhne"/>
            </a:endParaRPr>
          </a:p>
          <a:p>
            <a:pPr lvl="1"/>
            <a:r>
              <a:rPr lang="ko-KR" altLang="en-US" sz="2800" dirty="0" err="1">
                <a:latin typeface="Söhne"/>
              </a:rPr>
              <a:t>시각화된</a:t>
            </a:r>
            <a:r>
              <a:rPr lang="ko-KR" altLang="en-US" sz="2800" dirty="0">
                <a:latin typeface="Söhne"/>
              </a:rPr>
              <a:t> 이미지를 바탕으로 이미지 처리에 강한 </a:t>
            </a:r>
            <a:r>
              <a:rPr lang="en-US" altLang="ko-KR" sz="2800" dirty="0">
                <a:solidFill>
                  <a:srgbClr val="C00000"/>
                </a:solidFill>
                <a:latin typeface="Söhne"/>
              </a:rPr>
              <a:t>CNN </a:t>
            </a:r>
            <a:r>
              <a:rPr lang="ko-KR" altLang="en-US" sz="2800" dirty="0">
                <a:solidFill>
                  <a:srgbClr val="C00000"/>
                </a:solidFill>
                <a:latin typeface="Söhne"/>
              </a:rPr>
              <a:t>계열의 모델</a:t>
            </a:r>
            <a:r>
              <a:rPr lang="ko-KR" altLang="en-US" sz="2800" dirty="0">
                <a:latin typeface="Söhne"/>
              </a:rPr>
              <a:t>을 </a:t>
            </a:r>
            <a:r>
              <a:rPr lang="ko-KR" altLang="en-US" sz="2800" dirty="0" err="1">
                <a:latin typeface="Söhne"/>
              </a:rPr>
              <a:t>사용하여</a:t>
            </a:r>
            <a:r>
              <a:rPr lang="ko-KR" altLang="en-US" sz="2800" dirty="0" err="1">
                <a:solidFill>
                  <a:srgbClr val="C00000"/>
                </a:solidFill>
                <a:latin typeface="Söhne"/>
              </a:rPr>
              <a:t>음악장르</a:t>
            </a:r>
            <a:r>
              <a:rPr lang="ko-KR" altLang="en-US" sz="2800" dirty="0">
                <a:solidFill>
                  <a:srgbClr val="C00000"/>
                </a:solidFill>
                <a:latin typeface="Söhne"/>
              </a:rPr>
              <a:t> 분류</a:t>
            </a:r>
            <a:endParaRPr lang="en-US" altLang="ko-KR" sz="2800" dirty="0">
              <a:solidFill>
                <a:srgbClr val="C00000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454FDF1-4BF0-3AC9-ED82-5E13D5B556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1085" y="3429000"/>
            <a:ext cx="2723167" cy="1800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0C4877E-2D29-1EA6-337E-F073DCCCDC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7974" y="3429000"/>
            <a:ext cx="2721600" cy="17894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9C4FEF-040C-04AD-E01C-053D18565243}"/>
              </a:ext>
            </a:extLst>
          </p:cNvPr>
          <p:cNvSpPr txBox="1"/>
          <p:nvPr/>
        </p:nvSpPr>
        <p:spPr>
          <a:xfrm>
            <a:off x="1799092" y="5218497"/>
            <a:ext cx="1927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Mel-Spectrogram</a:t>
            </a:r>
          </a:p>
          <a:p>
            <a:pPr algn="ctr"/>
            <a:r>
              <a:rPr lang="en-US" altLang="ko-KR" dirty="0"/>
              <a:t>(country)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CC1AFC-E581-C693-A845-151F0E808ED1}"/>
              </a:ext>
            </a:extLst>
          </p:cNvPr>
          <p:cNvSpPr txBox="1"/>
          <p:nvPr/>
        </p:nvSpPr>
        <p:spPr>
          <a:xfrm>
            <a:off x="4725198" y="5229000"/>
            <a:ext cx="1927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Mel-Spectrogram</a:t>
            </a:r>
          </a:p>
          <a:p>
            <a:pPr algn="ctr"/>
            <a:r>
              <a:rPr lang="en-US" altLang="ko-KR" dirty="0"/>
              <a:t>(classical)</a:t>
            </a:r>
            <a:endParaRPr lang="ko-KR" altLang="en-US" dirty="0"/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4263F8D9-9883-9ECF-EB0C-E3D3DF0820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44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841"/>
    </mc:Choice>
    <mc:Fallback>
      <p:transition spd="slow" advTm="91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6392" x="3032125" y="6826250"/>
          <p14:tracePt t="56405" x="3000375" y="6462713"/>
          <p14:tracePt t="56412" x="2974975" y="6253163"/>
          <p14:tracePt t="56420" x="2959100" y="6051550"/>
          <p14:tracePt t="56428" x="2959100" y="5946775"/>
          <p14:tracePt t="56436" x="2959100" y="5754688"/>
          <p14:tracePt t="56444" x="2959100" y="5464175"/>
          <p14:tracePt t="56452" x="2959100" y="5270500"/>
          <p14:tracePt t="56460" x="2959100" y="5189538"/>
          <p14:tracePt t="56468" x="2974975" y="5045075"/>
          <p14:tracePt t="56476" x="3016250" y="4891088"/>
          <p14:tracePt t="56484" x="3048000" y="4754563"/>
          <p14:tracePt t="56491" x="3063875" y="4618038"/>
          <p14:tracePt t="56500" x="3095625" y="4513263"/>
          <p14:tracePt t="56508" x="3136900" y="4408488"/>
          <p14:tracePt t="56516" x="3136900" y="4375150"/>
          <p14:tracePt t="56525" x="3152775" y="4311650"/>
          <p14:tracePt t="56531" x="3168650" y="4238625"/>
          <p14:tracePt t="56541" x="3184525" y="4206875"/>
          <p14:tracePt t="56547" x="3201988" y="4165600"/>
          <p14:tracePt t="56558" x="3201988" y="4133850"/>
          <p14:tracePt t="56563" x="3217863" y="4117975"/>
          <p14:tracePt t="56575" x="3217863" y="4102100"/>
          <p14:tracePt t="56579" x="3233738" y="4086225"/>
          <p14:tracePt t="56595" x="3233738" y="4070350"/>
          <p14:tracePt t="56609" x="3257550" y="4044950"/>
          <p14:tracePt t="56611" x="3273425" y="4029075"/>
          <p14:tracePt t="56625" x="3289300" y="4013200"/>
          <p14:tracePt t="56627" x="3322638" y="3981450"/>
          <p14:tracePt t="56642" x="3322638" y="3965575"/>
          <p14:tracePt t="56642" x="3354388" y="3948113"/>
          <p14:tracePt t="56650" x="3378200" y="3908425"/>
          <p14:tracePt t="56658" x="3394075" y="3892550"/>
          <p14:tracePt t="56666" x="3411538" y="3876675"/>
          <p14:tracePt t="56675" x="3427413" y="3860800"/>
          <p14:tracePt t="56682" x="3443288" y="3843338"/>
          <p14:tracePt t="56691" x="3459163" y="3827463"/>
          <p14:tracePt t="56698" x="3475038" y="3827463"/>
          <p14:tracePt t="56708" x="3498850" y="3811588"/>
          <p14:tracePt t="56714" x="3516313" y="3811588"/>
          <p14:tracePt t="56734" x="3548063" y="3787775"/>
          <p14:tracePt t="56737" x="3563938" y="3787775"/>
          <p14:tracePt t="56745" x="3579813" y="3787775"/>
          <p14:tracePt t="56753" x="3595688" y="3771900"/>
          <p14:tracePt t="56761" x="3613150" y="3771900"/>
          <p14:tracePt t="56785" x="3636963" y="3771900"/>
          <p14:tracePt t="56832" x="3652838" y="3771900"/>
          <p14:tracePt t="56848" x="3652838" y="3787775"/>
          <p14:tracePt t="56864" x="3668713" y="3787775"/>
          <p14:tracePt t="56874" x="3668713" y="3811588"/>
          <p14:tracePt t="56880" x="3684588" y="3827463"/>
          <p14:tracePt t="56888" x="3700463" y="3860800"/>
          <p14:tracePt t="56895" x="3717925" y="3876675"/>
          <p14:tracePt t="56904" x="3757613" y="3892550"/>
          <p14:tracePt t="56912" x="3789363" y="3932238"/>
          <p14:tracePt t="56919" x="3822700" y="3965575"/>
          <p14:tracePt t="56927" x="3878263" y="3997325"/>
          <p14:tracePt t="56935" x="3910013" y="4029075"/>
          <p14:tracePt t="56943" x="3943350" y="4044950"/>
          <p14:tracePt t="56951" x="3990975" y="4086225"/>
          <p14:tracePt t="56959" x="4048125" y="4117975"/>
          <p14:tracePt t="56967" x="4095750" y="4149725"/>
          <p14:tracePt t="56975" x="4137025" y="4149725"/>
          <p14:tracePt t="56983" x="4200525" y="4206875"/>
          <p14:tracePt t="56991" x="4249738" y="4238625"/>
          <p14:tracePt t="56999" x="4305300" y="4254500"/>
          <p14:tracePt t="57008" x="4354513" y="4287838"/>
          <p14:tracePt t="57015" x="4394200" y="4327525"/>
          <p14:tracePt t="57024" x="4443413" y="4359275"/>
          <p14:tracePt t="57030" x="4491038" y="4408488"/>
          <p14:tracePt t="57041" x="4548188" y="4448175"/>
          <p14:tracePt t="57046" x="4579938" y="4479925"/>
          <p14:tracePt t="57058" x="4611688" y="4529138"/>
          <p14:tracePt t="57062" x="4629150" y="4545013"/>
          <p14:tracePt t="57074" x="4668838" y="4602163"/>
          <p14:tracePt t="57078" x="4700588" y="4633913"/>
          <p14:tracePt t="57092" x="4716463" y="4689475"/>
          <p14:tracePt t="57095" x="4749800" y="4738688"/>
          <p14:tracePt t="57108" x="4773613" y="4786313"/>
          <p14:tracePt t="57111" x="4773613" y="4843463"/>
          <p14:tracePt t="57124" x="4789488" y="4932363"/>
          <p14:tracePt t="57127" x="4789488" y="4995863"/>
          <p14:tracePt t="57451" x="4805363" y="4995863"/>
          <p14:tracePt t="57459" x="4838700" y="4979988"/>
          <p14:tracePt t="57467" x="4894263" y="4964113"/>
          <p14:tracePt t="57475" x="4975225" y="4932363"/>
          <p14:tracePt t="57482" x="5064125" y="4908550"/>
          <p14:tracePt t="57491" x="5168900" y="4875213"/>
          <p14:tracePt t="57498" x="5265738" y="4859338"/>
          <p14:tracePt t="57507" x="5370513" y="4843463"/>
          <p14:tracePt t="57514" x="5507038" y="4827588"/>
          <p14:tracePt t="57522" x="5627688" y="4827588"/>
          <p14:tracePt t="57530" x="5732463" y="4827588"/>
          <p14:tracePt t="57538" x="5837238" y="4827588"/>
          <p14:tracePt t="57546" x="5942013" y="4827588"/>
          <p14:tracePt t="57553" x="5959475" y="4827588"/>
          <p14:tracePt t="57561" x="6022975" y="4827588"/>
          <p14:tracePt t="57569" x="6096000" y="4843463"/>
          <p14:tracePt t="57577" x="6143625" y="4875213"/>
          <p14:tracePt t="57586" x="6184900" y="4875213"/>
          <p14:tracePt t="57593" x="6216650" y="4891088"/>
          <p14:tracePt t="57601" x="6232525" y="4908550"/>
          <p14:tracePt t="57609" x="6265863" y="4932363"/>
          <p14:tracePt t="57617" x="6281738" y="4948238"/>
          <p14:tracePt t="57625" x="6305550" y="4964113"/>
          <p14:tracePt t="57633" x="6305550" y="4979988"/>
          <p14:tracePt t="57641" x="6321425" y="4995863"/>
          <p14:tracePt t="57658" x="6337300" y="5013325"/>
          <p14:tracePt t="57665" x="6337300" y="5029200"/>
          <p14:tracePt t="57680" x="6337300" y="5045075"/>
          <p14:tracePt t="57696" x="6354763" y="5045075"/>
          <p14:tracePt t="57712" x="6354763" y="5068888"/>
          <p14:tracePt t="57744" x="6354763" y="5084763"/>
          <p14:tracePt t="57775" x="6337300" y="5084763"/>
          <p14:tracePt t="57784" x="6321425" y="5100638"/>
          <p14:tracePt t="57792" x="6281738" y="5118100"/>
          <p14:tracePt t="57800" x="6249988" y="5118100"/>
          <p14:tracePt t="57809" x="6200775" y="5149850"/>
          <p14:tracePt t="57815" x="6127750" y="5189538"/>
          <p14:tracePt t="57826" x="6048375" y="5221288"/>
          <p14:tracePt t="57831" x="5886450" y="5270500"/>
          <p14:tracePt t="57842" x="5765800" y="5310188"/>
          <p14:tracePt t="57847" x="5627688" y="5343525"/>
          <p14:tracePt t="57855" x="5548313" y="5375275"/>
          <p14:tracePt t="57863" x="5386388" y="5407025"/>
          <p14:tracePt t="57871" x="5249863" y="5448300"/>
          <p14:tracePt t="57879" x="5111750" y="5480050"/>
          <p14:tracePt t="57887" x="4975225" y="5495925"/>
          <p14:tracePt t="57894" x="4838700" y="5527675"/>
          <p14:tracePt t="57903" x="4700588" y="5545138"/>
          <p14:tracePt t="57913" x="4564063" y="5568950"/>
          <p14:tracePt t="57924" x="4427538" y="5584825"/>
          <p14:tracePt t="57927" x="4305300" y="5600700"/>
          <p14:tracePt t="57941" x="4184650" y="5616575"/>
          <p14:tracePt t="57942" x="4064000" y="5616575"/>
          <p14:tracePt t="57950" x="3959225" y="5632450"/>
          <p14:tracePt t="57958" x="3838575" y="5649913"/>
          <p14:tracePt t="57966" x="3757613" y="5649913"/>
          <p14:tracePt t="57975" x="3668713" y="5649913"/>
          <p14:tracePt t="57982" x="3595688" y="5649913"/>
          <p14:tracePt t="57991" x="3532188" y="5649913"/>
          <p14:tracePt t="57998" x="3498850" y="5649913"/>
          <p14:tracePt t="58008" x="3411538" y="5649913"/>
          <p14:tracePt t="58013" x="3354388" y="5649913"/>
          <p14:tracePt t="58024" x="3306763" y="5649913"/>
          <p14:tracePt t="58029" x="3273425" y="5632450"/>
          <p14:tracePt t="58041" x="3233738" y="5616575"/>
          <p14:tracePt t="58045" x="3184525" y="5616575"/>
          <p14:tracePt t="58058" x="3136900" y="5600700"/>
          <p14:tracePt t="58061" x="3121025" y="5584825"/>
          <p14:tracePt t="58075" x="3063875" y="5568950"/>
          <p14:tracePt t="58078" x="3032125" y="5545138"/>
          <p14:tracePt t="58091" x="3016250" y="5527675"/>
          <p14:tracePt t="58094" x="2974975" y="5511800"/>
          <p14:tracePt t="58108" x="2959100" y="5480050"/>
          <p14:tracePt t="58110" x="2927350" y="5464175"/>
          <p14:tracePt t="58116" x="2911475" y="5448300"/>
          <p14:tracePt t="58125" x="2878138" y="5430838"/>
          <p14:tracePt t="58132" x="2862263" y="5391150"/>
          <p14:tracePt t="58141" x="2822575" y="5375275"/>
          <p14:tracePt t="58148" x="2789238" y="5359400"/>
          <p14:tracePt t="58158" x="2757488" y="5310188"/>
          <p14:tracePt t="58164" x="2717800" y="5286375"/>
          <p14:tracePt t="58175" x="2684463" y="5254625"/>
          <p14:tracePt t="58180" x="2652713" y="5221288"/>
          <p14:tracePt t="58191" x="2597150" y="5189538"/>
          <p14:tracePt t="58196" x="2563813" y="5149850"/>
          <p14:tracePt t="58208" x="2516188" y="5100638"/>
          <p14:tracePt t="58212" x="2459038" y="5045075"/>
          <p14:tracePt t="58225" x="2411413" y="5013325"/>
          <p14:tracePt t="58228" x="2362200" y="4948238"/>
          <p14:tracePt t="58241" x="2290763" y="4891088"/>
          <p14:tracePt t="58244" x="2241550" y="4827588"/>
          <p14:tracePt t="58258" x="2168525" y="4754563"/>
          <p14:tracePt t="58261" x="2136775" y="4706938"/>
          <p14:tracePt t="58275" x="2079625" y="4633913"/>
          <p14:tracePt t="58276" x="2063750" y="4618038"/>
          <p14:tracePt t="58283" x="2047875" y="4568825"/>
          <p14:tracePt t="58291" x="2032000" y="4513263"/>
          <p14:tracePt t="58299" x="2016125" y="4479925"/>
          <p14:tracePt t="58308" x="2000250" y="4448175"/>
          <p14:tracePt t="58315" x="2000250" y="4432300"/>
          <p14:tracePt t="58324" x="2000250" y="4392613"/>
          <p14:tracePt t="58330" x="2000250" y="4375150"/>
          <p14:tracePt t="58341" x="2000250" y="4359275"/>
          <p14:tracePt t="58346" x="2000250" y="4343400"/>
          <p14:tracePt t="58358" x="2000250" y="4327525"/>
          <p14:tracePt t="58370" x="2000250" y="4311650"/>
          <p14:tracePt t="58378" x="2016125" y="4287838"/>
          <p14:tracePt t="58386" x="2032000" y="4287838"/>
          <p14:tracePt t="58394" x="2063750" y="4270375"/>
          <p14:tracePt t="58402" x="2105025" y="4254500"/>
          <p14:tracePt t="58410" x="2136775" y="4238625"/>
          <p14:tracePt t="58418" x="2185988" y="4206875"/>
          <p14:tracePt t="58426" x="2257425" y="4191000"/>
          <p14:tracePt t="58434" x="2322513" y="4149725"/>
          <p14:tracePt t="58442" x="2395538" y="4117975"/>
          <p14:tracePt t="58449" x="2482850" y="4086225"/>
          <p14:tracePt t="58458" x="2563813" y="4044950"/>
          <p14:tracePt t="58465" x="2652713" y="4013200"/>
          <p14:tracePt t="58475" x="2757488" y="3981450"/>
          <p14:tracePt t="58481" x="2862263" y="3948113"/>
          <p14:tracePt t="58492" x="2959100" y="3908425"/>
          <p14:tracePt t="58497" x="3063875" y="3892550"/>
          <p14:tracePt t="58508" x="3217863" y="3843338"/>
          <p14:tracePt t="58513" x="3354388" y="3827463"/>
          <p14:tracePt t="58525" x="3516313" y="3811588"/>
          <p14:tracePt t="58529" x="3579813" y="3787775"/>
          <p14:tracePt t="58542" x="3789363" y="3771900"/>
          <p14:tracePt t="58545" x="3959225" y="3771900"/>
          <p14:tracePt t="58558" x="4032250" y="3771900"/>
          <p14:tracePt t="58561" x="4289425" y="3771900"/>
          <p14:tracePt t="58575" x="4354513" y="3771900"/>
          <p14:tracePt t="58577" x="4491038" y="3771900"/>
          <p14:tracePt t="58592" x="4629150" y="3771900"/>
          <p14:tracePt t="58593" x="4773613" y="3771900"/>
          <p14:tracePt t="58600" x="4991100" y="3827463"/>
          <p14:tracePt t="58609" x="5127625" y="3860800"/>
          <p14:tracePt t="58617" x="5184775" y="3876675"/>
          <p14:tracePt t="58625" x="5426075" y="3948113"/>
          <p14:tracePt t="58632" x="5475288" y="3981450"/>
          <p14:tracePt t="58642" x="5700713" y="4086225"/>
          <p14:tracePt t="58648" x="5765800" y="4117975"/>
          <p14:tracePt t="58658" x="5886450" y="4206875"/>
          <p14:tracePt t="58663" x="6022975" y="4287838"/>
          <p14:tracePt t="58675" x="6127750" y="4343400"/>
          <p14:tracePt t="58679" x="6216650" y="4432300"/>
          <p14:tracePt t="58691" x="6281738" y="4497388"/>
          <p14:tracePt t="58695" x="6354763" y="4545013"/>
          <p14:tracePt t="58708" x="6402388" y="4618038"/>
          <p14:tracePt t="58711" x="6475413" y="4665663"/>
          <p14:tracePt t="58724" x="6507163" y="4722813"/>
          <p14:tracePt t="58727" x="6546850" y="4754563"/>
          <p14:tracePt t="58741" x="6564313" y="4770438"/>
          <p14:tracePt t="58744" x="6611938" y="4859338"/>
          <p14:tracePt t="58759" x="6627813" y="4908550"/>
          <p14:tracePt t="58760" x="6643688" y="4948238"/>
          <p14:tracePt t="58766" x="6661150" y="4979988"/>
          <p14:tracePt t="58775" x="6684963" y="5045075"/>
          <p14:tracePt t="58783" x="6684963" y="5084763"/>
          <p14:tracePt t="58791" x="6700838" y="5149850"/>
          <p14:tracePt t="58798" x="6700838" y="5165725"/>
          <p14:tracePt t="58808" x="6700838" y="5221288"/>
          <p14:tracePt t="58814" x="6700838" y="5270500"/>
          <p14:tracePt t="58824" x="6684963" y="5310188"/>
          <p14:tracePt t="58830" x="6643688" y="5343525"/>
          <p14:tracePt t="58841" x="6611938" y="5391150"/>
          <p14:tracePt t="58846" x="6564313" y="5430838"/>
          <p14:tracePt t="58858" x="6507163" y="5464175"/>
          <p14:tracePt t="58862" x="6442075" y="5495925"/>
          <p14:tracePt t="58875" x="6370638" y="5527675"/>
          <p14:tracePt t="58878" x="6281738" y="5584825"/>
          <p14:tracePt t="58892" x="6200775" y="5616575"/>
          <p14:tracePt t="58894" x="6096000" y="5649913"/>
          <p14:tracePt t="58909" x="6007100" y="5689600"/>
          <p14:tracePt t="58910" x="5910263" y="5721350"/>
          <p14:tracePt t="58917" x="5805488" y="5737225"/>
          <p14:tracePt t="58925" x="5716588" y="5770563"/>
          <p14:tracePt t="58934" x="5611813" y="5810250"/>
          <p14:tracePt t="58942" x="5491163" y="5842000"/>
          <p14:tracePt t="58949" x="5386388" y="5859463"/>
          <p14:tracePt t="58958" x="5265738" y="5875338"/>
          <p14:tracePt t="58965" x="5168900" y="5907088"/>
          <p14:tracePt t="58975" x="5064125" y="5930900"/>
          <p14:tracePt t="58981" x="4975225" y="5946775"/>
          <p14:tracePt t="58991" x="4894263" y="5946775"/>
          <p14:tracePt t="58997" x="4805363" y="5964238"/>
          <p14:tracePt t="59008" x="4716463" y="5964238"/>
          <p14:tracePt t="59012" x="4629150" y="5964238"/>
          <p14:tracePt t="59025" x="4548188" y="5964238"/>
          <p14:tracePt t="59028" x="4475163" y="5964238"/>
          <p14:tracePt t="59041" x="4394200" y="5964238"/>
          <p14:tracePt t="59044" x="4322763" y="5964238"/>
          <p14:tracePt t="59058" x="4249738" y="5964238"/>
          <p14:tracePt t="59060" x="4184650" y="5964238"/>
          <p14:tracePt t="59075" x="4111625" y="5964238"/>
          <p14:tracePt t="59077" x="4064000" y="5946775"/>
          <p14:tracePt t="59092" x="4016375" y="5930900"/>
          <p14:tracePt t="59093" x="3975100" y="5930900"/>
          <p14:tracePt t="59100" x="3943350" y="5907088"/>
          <p14:tracePt t="59108" x="3894138" y="5891213"/>
          <p14:tracePt t="59116" x="3838575" y="5875338"/>
          <p14:tracePt t="59125" x="3805238" y="5859463"/>
          <p14:tracePt t="59131" x="3757613" y="5842000"/>
          <p14:tracePt t="59142" x="3717925" y="5826125"/>
          <p14:tracePt t="59147" x="3668713" y="5786438"/>
          <p14:tracePt t="59158" x="3636963" y="5754688"/>
          <p14:tracePt t="59163" x="3595688" y="5721350"/>
          <p14:tracePt t="59175" x="3548063" y="5665788"/>
          <p14:tracePt t="59179" x="3498850" y="5616575"/>
          <p14:tracePt t="59191" x="3443288" y="5584825"/>
          <p14:tracePt t="59195" x="3378200" y="5511800"/>
          <p14:tracePt t="59208" x="3338513" y="5480050"/>
          <p14:tracePt t="59211" x="3306763" y="5430838"/>
          <p14:tracePt t="59225" x="3257550" y="5375275"/>
          <p14:tracePt t="59227" x="3201988" y="5310188"/>
          <p14:tracePt t="59242" x="3168650" y="5270500"/>
          <p14:tracePt t="59243" x="3136900" y="5205413"/>
          <p14:tracePt t="59250" x="3079750" y="5149850"/>
          <p14:tracePt t="59258" x="3048000" y="5084763"/>
          <p14:tracePt t="59266" x="3000375" y="5013325"/>
          <p14:tracePt t="59275" x="2959100" y="4964113"/>
          <p14:tracePt t="59282" x="2943225" y="4891088"/>
          <p14:tracePt t="59292" x="2911475" y="4875213"/>
          <p14:tracePt t="59298" x="2894013" y="4827588"/>
          <p14:tracePt t="59308" x="2878138" y="4770438"/>
          <p14:tracePt t="59314" x="2862263" y="4738688"/>
          <p14:tracePt t="59325" x="2862263" y="4706938"/>
          <p14:tracePt t="59330" x="2838450" y="4665663"/>
          <p14:tracePt t="59341" x="2838450" y="4633913"/>
          <p14:tracePt t="59345" x="2838450" y="4602163"/>
          <p14:tracePt t="59359" x="2838450" y="4584700"/>
          <p14:tracePt t="59362" x="2838450" y="4545013"/>
          <p14:tracePt t="59375" x="2838450" y="4529138"/>
          <p14:tracePt t="59378" x="2838450" y="4497388"/>
          <p14:tracePt t="59391" x="2878138" y="4464050"/>
          <p14:tracePt t="59394" x="2894013" y="4448175"/>
          <p14:tracePt t="59408" x="2927350" y="4408488"/>
          <p14:tracePt t="59409" x="2974975" y="4375150"/>
          <p14:tracePt t="59417" x="3016250" y="4327525"/>
          <p14:tracePt t="59425" x="3079750" y="4287838"/>
          <p14:tracePt t="59433" x="3152775" y="4238625"/>
          <p14:tracePt t="59442" x="3233738" y="4165600"/>
          <p14:tracePt t="59449" x="3322638" y="4117975"/>
          <p14:tracePt t="59458" x="3443288" y="4044950"/>
          <p14:tracePt t="59464" x="3532188" y="3981450"/>
          <p14:tracePt t="59476" x="3636963" y="3948113"/>
          <p14:tracePt t="59480" x="3733800" y="3892550"/>
          <p14:tracePt t="59491" x="3822700" y="3860800"/>
          <p14:tracePt t="59496" x="3910013" y="3811588"/>
          <p14:tracePt t="59508" x="3990975" y="3787775"/>
          <p14:tracePt t="59512" x="4079875" y="3756025"/>
          <p14:tracePt t="59525" x="4184650" y="3738563"/>
          <p14:tracePt t="59528" x="4273550" y="3722688"/>
          <p14:tracePt t="59542" x="4354513" y="3706813"/>
          <p14:tracePt t="59545" x="4459288" y="3706813"/>
          <p14:tracePt t="59558" x="4548188" y="3706813"/>
          <p14:tracePt t="59560" x="4652963" y="3706813"/>
          <p14:tracePt t="59575" x="4749800" y="3706813"/>
          <p14:tracePt t="59576" x="4870450" y="3706813"/>
          <p14:tracePt t="59583" x="4959350" y="3722688"/>
          <p14:tracePt t="59592" x="5064125" y="3738563"/>
          <p14:tracePt t="59599" x="5153025" y="3771900"/>
          <p14:tracePt t="59608" x="5233988" y="3811588"/>
          <p14:tracePt t="59615" x="5338763" y="3827463"/>
          <p14:tracePt t="59625" x="5426075" y="3860800"/>
          <p14:tracePt t="59631" x="5491163" y="3892550"/>
          <p14:tracePt t="59641" x="5580063" y="3948113"/>
          <p14:tracePt t="59647" x="5645150" y="3981450"/>
          <p14:tracePt t="59658" x="5716588" y="4013200"/>
          <p14:tracePt t="59663" x="5765800" y="4044950"/>
          <p14:tracePt t="59675" x="5789613" y="4070350"/>
          <p14:tracePt t="59678" x="5854700" y="4133850"/>
          <p14:tracePt t="59692" x="5886450" y="4165600"/>
          <p14:tracePt t="59695" x="5926138" y="4206875"/>
          <p14:tracePt t="59708" x="5959475" y="4254500"/>
          <p14:tracePt t="59711" x="5991225" y="4311650"/>
          <p14:tracePt t="59725" x="6048375" y="4359275"/>
          <p14:tracePt t="59727" x="6080125" y="4408488"/>
          <p14:tracePt t="59741" x="6127750" y="4464050"/>
          <p14:tracePt t="59742" x="6184900" y="4529138"/>
          <p14:tracePt t="59750" x="6216650" y="4584700"/>
          <p14:tracePt t="59758" x="6232525" y="4618038"/>
          <p14:tracePt t="59765" x="6265863" y="4649788"/>
          <p14:tracePt t="59775" x="6281738" y="4706938"/>
          <p14:tracePt t="59782" x="6321425" y="4738688"/>
          <p14:tracePt t="59791" x="6337300" y="4770438"/>
          <p14:tracePt t="59797" x="6337300" y="4811713"/>
          <p14:tracePt t="59808" x="6354763" y="4827588"/>
          <p14:tracePt t="59813" x="6354763" y="4843463"/>
          <p14:tracePt t="59825" x="6370638" y="4859338"/>
          <p14:tracePt t="59829" x="6370638" y="4875213"/>
          <p14:tracePt t="59842" x="6370638" y="4891088"/>
          <p14:tracePt t="59845" x="6370638" y="4908550"/>
          <p14:tracePt t="59858" x="6370638" y="4932363"/>
          <p14:tracePt t="59875" x="6370638" y="4964113"/>
          <p14:tracePt t="59877" x="6370638" y="4979988"/>
          <p14:tracePt t="59892" x="6370638" y="4995863"/>
          <p14:tracePt t="59893" x="6370638" y="5013325"/>
          <p14:tracePt t="59901" x="6370638" y="5045075"/>
          <p14:tracePt t="59908" x="6370638" y="5068888"/>
          <p14:tracePt t="59916" x="6370638" y="5084763"/>
          <p14:tracePt t="59932" x="6370638" y="5100638"/>
          <p14:tracePt t="59942" x="6370638" y="5118100"/>
          <p14:tracePt t="59957" x="6354763" y="5133975"/>
          <p14:tracePt t="59972" x="6354763" y="5149850"/>
          <p14:tracePt t="59980" x="6354763" y="5165725"/>
          <p14:tracePt t="59988" x="6337300" y="5165725"/>
          <p14:tracePt t="60003" x="6321425" y="5189538"/>
          <p14:tracePt t="60472" x="6281738" y="5189538"/>
          <p14:tracePt t="60479" x="6249988" y="5205413"/>
          <p14:tracePt t="60487" x="6216650" y="5221288"/>
          <p14:tracePt t="60495" x="6169025" y="5254625"/>
          <p14:tracePt t="60503" x="6096000" y="5270500"/>
          <p14:tracePt t="60511" x="6022975" y="5310188"/>
          <p14:tracePt t="60519" x="5959475" y="5343525"/>
          <p14:tracePt t="60527" x="5854700" y="5391150"/>
          <p14:tracePt t="60534" x="5700713" y="5464175"/>
          <p14:tracePt t="60543" x="5580063" y="5511800"/>
          <p14:tracePt t="60550" x="5530850" y="5545138"/>
          <p14:tracePt t="60558" x="5386388" y="5600700"/>
          <p14:tracePt t="60566" x="5265738" y="5649913"/>
          <p14:tracePt t="60575" x="5153025" y="5689600"/>
          <p14:tracePt t="60582" x="5048250" y="5737225"/>
          <p14:tracePt t="60591" x="4926013" y="5770563"/>
          <p14:tracePt t="60598" x="4821238" y="5810250"/>
          <p14:tracePt t="60606" x="4716463" y="5842000"/>
          <p14:tracePt t="60614" x="4595813" y="5859463"/>
          <p14:tracePt t="60622" x="4514850" y="5891213"/>
          <p14:tracePt t="60629" x="4410075" y="5907088"/>
          <p14:tracePt t="60638" x="4322763" y="5946775"/>
          <p14:tracePt t="60645" x="4233863" y="5980113"/>
          <p14:tracePt t="60653" x="4168775" y="5980113"/>
          <p14:tracePt t="60661" x="4079875" y="6011863"/>
          <p14:tracePt t="60669" x="4016375" y="6027738"/>
          <p14:tracePt t="60677" x="3927475" y="6051550"/>
          <p14:tracePt t="60685" x="3854450" y="6084888"/>
          <p14:tracePt t="60693" x="3789363" y="6084888"/>
          <p14:tracePt t="60701" x="3717925" y="6100763"/>
          <p14:tracePt t="60709" x="3652838" y="6116638"/>
          <p14:tracePt t="60717" x="3595688" y="6132513"/>
          <p14:tracePt t="60725" x="3532188" y="6132513"/>
          <p14:tracePt t="60733" x="3475038" y="6132513"/>
          <p14:tracePt t="60741" x="3411538" y="6148388"/>
          <p14:tracePt t="60748" x="3338513" y="6164263"/>
          <p14:tracePt t="60758" x="3273425" y="6164263"/>
          <p14:tracePt t="60764" x="3201988" y="6189663"/>
          <p14:tracePt t="60775" x="3136900" y="6205538"/>
          <p14:tracePt t="60780" x="3048000" y="6205538"/>
          <p14:tracePt t="60791" x="3032125" y="6221413"/>
          <p14:tracePt t="60796" x="2959100" y="6221413"/>
          <p14:tracePt t="60808" x="2911475" y="6221413"/>
          <p14:tracePt t="60812" x="2878138" y="6221413"/>
          <p14:tracePt t="60824" x="2822575" y="6221413"/>
          <p14:tracePt t="60828" x="2789238" y="6221413"/>
          <p14:tracePt t="60841" x="2773363" y="6221413"/>
          <p14:tracePt t="60844" x="2741613" y="6221413"/>
          <p14:tracePt t="60858" x="2717800" y="6221413"/>
          <p14:tracePt t="60861" x="2701925" y="6221413"/>
          <p14:tracePt t="60875" x="2684463" y="6221413"/>
          <p14:tracePt t="60876" x="2668588" y="6221413"/>
          <p14:tracePt t="60891" x="2652713" y="6221413"/>
          <p14:tracePt t="60899" x="2636838" y="6205538"/>
          <p14:tracePt t="60908" x="2620963" y="6205538"/>
          <p14:tracePt t="60915" x="2597150" y="6189663"/>
          <p14:tracePt t="60931" x="2579688" y="6189663"/>
          <p14:tracePt t="60947" x="2563813" y="6164263"/>
          <p14:tracePt t="60965" x="2547938" y="6164263"/>
          <p14:tracePt t="60971" x="2547938" y="6148388"/>
          <p14:tracePt t="60994" x="2547938" y="6132513"/>
          <p14:tracePt t="61026" x="2547938" y="6116638"/>
          <p14:tracePt t="61122" x="2563813" y="6116638"/>
          <p14:tracePt t="61153" x="2579688" y="6116638"/>
          <p14:tracePt t="61185" x="2597150" y="6116638"/>
          <p14:tracePt t="61193" x="2620963" y="6116638"/>
          <p14:tracePt t="61201" x="2636838" y="6116638"/>
          <p14:tracePt t="61209" x="2668588" y="6116638"/>
          <p14:tracePt t="61217" x="2701925" y="6100763"/>
          <p14:tracePt t="61226" x="2757488" y="6084888"/>
          <p14:tracePt t="61233" x="2806700" y="6084888"/>
          <p14:tracePt t="61241" x="2862263" y="6084888"/>
          <p14:tracePt t="61248" x="2878138" y="6069013"/>
          <p14:tracePt t="61257" x="2927350" y="6069013"/>
          <p14:tracePt t="61264" x="2974975" y="6051550"/>
          <p14:tracePt t="61272" x="3016250" y="6051550"/>
          <p14:tracePt t="61280" x="3048000" y="6051550"/>
          <p14:tracePt t="61288" x="3079750" y="6051550"/>
          <p14:tracePt t="61295" x="3136900" y="6027738"/>
          <p14:tracePt t="61304" x="3184525" y="6027738"/>
          <p14:tracePt t="61312" x="3217863" y="6011863"/>
          <p14:tracePt t="61319" x="3273425" y="6011863"/>
          <p14:tracePt t="61327" x="3322638" y="6011863"/>
          <p14:tracePt t="61335" x="3394075" y="5995988"/>
          <p14:tracePt t="61343" x="3459163" y="5995988"/>
          <p14:tracePt t="61351" x="3516313" y="5995988"/>
          <p14:tracePt t="61359" x="3579813" y="5995988"/>
          <p14:tracePt t="61367" x="3652838" y="5995988"/>
          <p14:tracePt t="61375" x="3700463" y="5995988"/>
          <p14:tracePt t="61383" x="3773488" y="5995988"/>
          <p14:tracePt t="61391" x="3822700" y="5995988"/>
          <p14:tracePt t="61399" x="3910013" y="5995988"/>
          <p14:tracePt t="61408" x="3975100" y="5995988"/>
          <p14:tracePt t="61414" x="4048125" y="5995988"/>
          <p14:tracePt t="61424" x="4137025" y="5995988"/>
          <p14:tracePt t="61430" x="4200525" y="5995988"/>
          <p14:tracePt t="61442" x="4273550" y="5995988"/>
          <p14:tracePt t="61446" x="4354513" y="6011863"/>
          <p14:tracePt t="61458" x="4427538" y="6027738"/>
          <p14:tracePt t="61462" x="4459288" y="6027738"/>
          <p14:tracePt t="61475" x="4532313" y="6051550"/>
          <p14:tracePt t="61478" x="4564063" y="6069013"/>
          <p14:tracePt t="61491" x="4611688" y="6069013"/>
          <p14:tracePt t="61494" x="4652963" y="6084888"/>
          <p14:tracePt t="61508" x="4684713" y="6100763"/>
          <p14:tracePt t="61510" x="4700588" y="6100763"/>
          <p14:tracePt t="61525" x="4733925" y="6116638"/>
          <p14:tracePt t="61732" x="4749800" y="6116638"/>
          <p14:tracePt t="61741" x="4789488" y="6116638"/>
          <p14:tracePt t="61747" x="4854575" y="6100763"/>
          <p14:tracePt t="61755" x="4926013" y="6084888"/>
          <p14:tracePt t="61763" x="4991100" y="6051550"/>
          <p14:tracePt t="61771" x="5127625" y="6027738"/>
          <p14:tracePt t="61779" x="5265738" y="5980113"/>
          <p14:tracePt t="61787" x="5354638" y="5980113"/>
          <p14:tracePt t="61795" x="5491163" y="5946775"/>
          <p14:tracePt t="61803" x="5627688" y="5930900"/>
          <p14:tracePt t="61811" x="5765800" y="5907088"/>
          <p14:tracePt t="61819" x="5910263" y="5907088"/>
          <p14:tracePt t="61827" x="6007100" y="5907088"/>
          <p14:tracePt t="61834" x="6111875" y="5907088"/>
          <p14:tracePt t="61842" x="6169025" y="5907088"/>
          <p14:tracePt t="61850" x="6249988" y="5907088"/>
          <p14:tracePt t="61858" x="6281738" y="5907088"/>
          <p14:tracePt t="61866" x="6337300" y="5907088"/>
          <p14:tracePt t="61875" x="6370638" y="5907088"/>
          <p14:tracePt t="61882" x="6402388" y="5930900"/>
          <p14:tracePt t="61891" x="6442075" y="5930900"/>
          <p14:tracePt t="61907" x="6459538" y="5946775"/>
          <p14:tracePt t="61914" x="6475413" y="5946775"/>
          <p14:tracePt t="61946" x="6491288" y="5946775"/>
          <p14:tracePt t="61953" x="6491288" y="5964238"/>
          <p14:tracePt t="61985" x="6507163" y="5964238"/>
          <p14:tracePt t="67257" x="6491288" y="5964238"/>
          <p14:tracePt t="67266" x="6475413" y="5964238"/>
          <p14:tracePt t="67274" x="6426200" y="5964238"/>
          <p14:tracePt t="67280" x="6354763" y="5964238"/>
          <p14:tracePt t="67288" x="6281738" y="5964238"/>
          <p14:tracePt t="67296" x="6216650" y="5964238"/>
          <p14:tracePt t="67304" x="6111875" y="5964238"/>
          <p14:tracePt t="67312" x="5991225" y="5964238"/>
          <p14:tracePt t="67320" x="5870575" y="5964238"/>
          <p14:tracePt t="67328" x="5765800" y="5964238"/>
          <p14:tracePt t="67336" x="5645150" y="5964238"/>
          <p14:tracePt t="67343" x="5530850" y="5964238"/>
          <p14:tracePt t="67351" x="5426075" y="5946775"/>
          <p14:tracePt t="67360" x="5321300" y="5946775"/>
          <p14:tracePt t="67368" x="5216525" y="5930900"/>
          <p14:tracePt t="67376" x="5111750" y="5891213"/>
          <p14:tracePt t="67383" x="5032375" y="5875338"/>
          <p14:tracePt t="67392" x="4926013" y="5859463"/>
          <p14:tracePt t="67399" x="4838700" y="5842000"/>
          <p14:tracePt t="67408" x="4733925" y="5826125"/>
          <p14:tracePt t="67415" x="4652963" y="5810250"/>
          <p14:tracePt t="67425" x="4548188" y="5786438"/>
          <p14:tracePt t="67431" x="4443413" y="5770563"/>
          <p14:tracePt t="67441" x="4354513" y="5770563"/>
          <p14:tracePt t="67447" x="4249738" y="5737225"/>
          <p14:tracePt t="67458" x="4168775" y="5721350"/>
          <p14:tracePt t="67463" x="4079875" y="5705475"/>
          <p14:tracePt t="67475" x="3990975" y="5689600"/>
          <p14:tracePt t="67479" x="3927475" y="5665788"/>
          <p14:tracePt t="67491" x="3894138" y="5665788"/>
          <p14:tracePt t="67494" x="3789363" y="5649913"/>
          <p14:tracePt t="67508" x="3773488" y="5632450"/>
          <p14:tracePt t="67511" x="3700463" y="5616575"/>
          <p14:tracePt t="67524" x="3668713" y="5600700"/>
          <p14:tracePt t="67527" x="3613150" y="5584825"/>
          <p14:tracePt t="67541" x="3563938" y="5584825"/>
          <p14:tracePt t="67542" x="3548063" y="5568950"/>
          <p14:tracePt t="67550" x="3498850" y="5545138"/>
          <p14:tracePt t="67558" x="3459163" y="5545138"/>
          <p14:tracePt t="67566" x="3443288" y="5527675"/>
          <p14:tracePt t="67575" x="3411538" y="5527675"/>
          <p14:tracePt t="67581" x="3378200" y="5511800"/>
          <p14:tracePt t="67591" x="3354388" y="5511800"/>
          <p14:tracePt t="67597" x="3338513" y="5495925"/>
          <p14:tracePt t="67608" x="3322638" y="5495925"/>
          <p14:tracePt t="67613" x="3289300" y="5495925"/>
          <p14:tracePt t="67624" x="3273425" y="5480050"/>
          <p14:tracePt t="67637" x="3257550" y="5480050"/>
          <p14:tracePt t="67645" x="3233738" y="5480050"/>
          <p14:tracePt t="67669" x="3217863" y="5480050"/>
          <p14:tracePt t="67708" x="3201988" y="5480050"/>
          <p14:tracePt t="67725" x="3201988" y="5495925"/>
          <p14:tracePt t="67742" x="3184525" y="5495925"/>
          <p14:tracePt t="67748" x="3168650" y="5511800"/>
          <p14:tracePt t="67758" x="3168650" y="5527675"/>
          <p14:tracePt t="67764" x="3152775" y="5527675"/>
          <p14:tracePt t="67775" x="3152775" y="5545138"/>
          <p14:tracePt t="67780" x="3136900" y="5545138"/>
          <p14:tracePt t="67788" x="3121025" y="5568950"/>
          <p14:tracePt t="67804" x="3095625" y="5584825"/>
          <p14:tracePt t="67812" x="3079750" y="5584825"/>
          <p14:tracePt t="67820" x="3079750" y="5600700"/>
          <p14:tracePt t="67828" x="3063875" y="5600700"/>
          <p14:tracePt t="67836" x="3048000" y="5600700"/>
          <p14:tracePt t="67844" x="3048000" y="5616575"/>
          <p14:tracePt t="67852" x="3032125" y="5616575"/>
          <p14:tracePt t="67867" x="3016250" y="5632450"/>
          <p14:tracePt t="68842" x="3032125" y="5632450"/>
          <p14:tracePt t="68850" x="3063875" y="5632450"/>
          <p14:tracePt t="68859" x="3121025" y="5632450"/>
          <p14:tracePt t="68866" x="3152775" y="5632450"/>
          <p14:tracePt t="68875" x="3184525" y="5632450"/>
          <p14:tracePt t="68882" x="3233738" y="5632450"/>
          <p14:tracePt t="68890" x="3273425" y="5632450"/>
          <p14:tracePt t="68897" x="3306763" y="5632450"/>
          <p14:tracePt t="68905" x="3338513" y="5632450"/>
          <p14:tracePt t="68913" x="3378200" y="5632450"/>
          <p14:tracePt t="68921" x="3427413" y="5632450"/>
          <p14:tracePt t="68929" x="3443288" y="5632450"/>
          <p14:tracePt t="68937" x="3475038" y="5632450"/>
          <p14:tracePt t="68945" x="3516313" y="5649913"/>
          <p14:tracePt t="68953" x="3532188" y="5649913"/>
          <p14:tracePt t="68960" x="3548063" y="5649913"/>
          <p14:tracePt t="68968" x="3563938" y="5649913"/>
          <p14:tracePt t="68976" x="3579813" y="5665788"/>
          <p14:tracePt t="68992" x="3595688" y="5665788"/>
          <p14:tracePt t="69000" x="3613150" y="5665788"/>
          <p14:tracePt t="69032" x="3636963" y="5665788"/>
          <p14:tracePt t="69064" x="3636963" y="5689600"/>
          <p14:tracePt t="69738" x="3579813" y="5689600"/>
          <p14:tracePt t="69746" x="3532188" y="5689600"/>
          <p14:tracePt t="69753" x="3475038" y="5689600"/>
          <p14:tracePt t="69761" x="3411538" y="5689600"/>
          <p14:tracePt t="69769" x="3338513" y="5689600"/>
          <p14:tracePt t="69777" x="3273425" y="5705475"/>
          <p14:tracePt t="69785" x="3201988" y="5705475"/>
          <p14:tracePt t="69793" x="3136900" y="5705475"/>
          <p14:tracePt t="69800" x="3121025" y="5705475"/>
          <p14:tracePt t="69809" x="3016250" y="5705475"/>
          <p14:tracePt t="69816" x="3000375" y="5705475"/>
          <p14:tracePt t="69825" x="2943225" y="5705475"/>
          <p14:tracePt t="69833" x="2911475" y="5705475"/>
          <p14:tracePt t="69842" x="2862263" y="5705475"/>
          <p14:tracePt t="69848" x="2822575" y="5705475"/>
          <p14:tracePt t="69857" x="2789238" y="5705475"/>
          <p14:tracePt t="69864" x="2757488" y="5705475"/>
          <p14:tracePt t="69872" x="2741613" y="5689600"/>
          <p14:tracePt t="69880" x="2717800" y="5689600"/>
          <p14:tracePt t="69888" x="2684463" y="5665788"/>
          <p14:tracePt t="69896" x="2668588" y="5649913"/>
          <p14:tracePt t="69904" x="2652713" y="5649913"/>
          <p14:tracePt t="69911" x="2636838" y="5632450"/>
          <p14:tracePt t="69920" x="2620963" y="5616575"/>
          <p14:tracePt t="69936" x="2597150" y="5600700"/>
          <p14:tracePt t="69944" x="2579688" y="5584825"/>
          <p14:tracePt t="69952" x="2563813" y="5584825"/>
          <p14:tracePt t="69959" x="2532063" y="5568950"/>
          <p14:tracePt t="69967" x="2516188" y="5545138"/>
          <p14:tracePt t="69975" x="2500313" y="5527675"/>
          <p14:tracePt t="69983" x="2459038" y="5511800"/>
          <p14:tracePt t="69991" x="2411413" y="5495925"/>
          <p14:tracePt t="69999" x="2378075" y="5480050"/>
          <p14:tracePt t="70008" x="2322513" y="5464175"/>
          <p14:tracePt t="70014" x="2290763" y="5448300"/>
          <p14:tracePt t="70024" x="2257425" y="5430838"/>
          <p14:tracePt t="70030" x="2201863" y="5391150"/>
          <p14:tracePt t="70038" x="2152650" y="5375275"/>
          <p14:tracePt t="70046" x="2105025" y="5359400"/>
          <p14:tracePt t="70054" x="2079625" y="5343525"/>
          <p14:tracePt t="70062" x="2047875" y="5310188"/>
          <p14:tracePt t="70070" x="2016125" y="5270500"/>
          <p14:tracePt t="70078" x="1984375" y="5254625"/>
          <p14:tracePt t="70086" x="1943100" y="5221288"/>
          <p14:tracePt t="70094" x="1911350" y="5165725"/>
          <p14:tracePt t="70102" x="1895475" y="5149850"/>
          <p14:tracePt t="70110" x="1862138" y="5100638"/>
          <p14:tracePt t="70118" x="1846263" y="5068888"/>
          <p14:tracePt t="70126" x="1846263" y="5013325"/>
          <p14:tracePt t="70133" x="1822450" y="4979988"/>
          <p14:tracePt t="70142" x="1822450" y="4932363"/>
          <p14:tracePt t="70149" x="1806575" y="4908550"/>
          <p14:tracePt t="70158" x="1806575" y="4859338"/>
          <p14:tracePt t="70165" x="1806575" y="4827588"/>
          <p14:tracePt t="70175" x="1806575" y="4786313"/>
          <p14:tracePt t="70181" x="1806575" y="4754563"/>
          <p14:tracePt t="70191" x="1806575" y="4722813"/>
          <p14:tracePt t="70197" x="1806575" y="4689475"/>
          <p14:tracePt t="70208" x="1806575" y="4665663"/>
          <p14:tracePt t="70213" x="1806575" y="4633913"/>
          <p14:tracePt t="70224" x="1806575" y="4618038"/>
          <p14:tracePt t="70228" x="1822450" y="4602163"/>
          <p14:tracePt t="70241" x="1822450" y="4584700"/>
          <p14:tracePt t="70244" x="1846263" y="4545013"/>
          <p14:tracePt t="70258" x="1846263" y="4529138"/>
          <p14:tracePt t="70261" x="1878013" y="4497388"/>
          <p14:tracePt t="70275" x="1895475" y="4479925"/>
          <p14:tracePt t="70277" x="1927225" y="4448175"/>
          <p14:tracePt t="70291" x="1943100" y="4408488"/>
          <p14:tracePt t="70293" x="1984375" y="4359275"/>
          <p14:tracePt t="70300" x="2032000" y="4327525"/>
          <p14:tracePt t="70308" x="2063750" y="4287838"/>
          <p14:tracePt t="70316" x="2105025" y="4254500"/>
          <p14:tracePt t="70325" x="2152650" y="4222750"/>
          <p14:tracePt t="70332" x="2185988" y="4191000"/>
          <p14:tracePt t="70341" x="2241550" y="4149725"/>
          <p14:tracePt t="70347" x="2273300" y="4117975"/>
          <p14:tracePt t="70358" x="2322513" y="4086225"/>
          <p14:tracePt t="70363" x="2378075" y="4070350"/>
          <p14:tracePt t="70375" x="2427288" y="4044950"/>
          <p14:tracePt t="70379" x="2482850" y="4013200"/>
          <p14:tracePt t="70391" x="2500313" y="4013200"/>
          <p14:tracePt t="70395" x="2579688" y="3997325"/>
          <p14:tracePt t="70408" x="2636838" y="3981450"/>
          <p14:tracePt t="70411" x="2652713" y="3981450"/>
          <p14:tracePt t="70425" x="2701925" y="3981450"/>
          <p14:tracePt t="70428" x="2789238" y="3965575"/>
          <p14:tracePt t="70442" x="2838450" y="3965575"/>
          <p14:tracePt t="70444" x="2894013" y="3965575"/>
          <p14:tracePt t="70458" x="2943225" y="3965575"/>
          <p14:tracePt t="70459" x="3016250" y="3965575"/>
          <p14:tracePt t="70466" x="3079750" y="3965575"/>
          <p14:tracePt t="70476" x="3152775" y="3981450"/>
          <p14:tracePt t="70482" x="3217863" y="3997325"/>
          <p14:tracePt t="70491" x="3289300" y="4029075"/>
          <p14:tracePt t="70498" x="3354388" y="4044950"/>
          <p14:tracePt t="70508" x="3411538" y="4086225"/>
          <p14:tracePt t="70514" x="3475038" y="4133850"/>
          <p14:tracePt t="70525" x="3548063" y="4149725"/>
          <p14:tracePt t="70530" x="3595688" y="4206875"/>
          <p14:tracePt t="70541" x="3636963" y="4222750"/>
          <p14:tracePt t="70546" x="3717925" y="4287838"/>
          <p14:tracePt t="70558" x="3733800" y="4311650"/>
          <p14:tracePt t="70562" x="3773488" y="4343400"/>
          <p14:tracePt t="70575" x="3805238" y="4359275"/>
          <p14:tracePt t="70578" x="3854450" y="4432300"/>
          <p14:tracePt t="70586" x="3878263" y="4448175"/>
          <p14:tracePt t="70593" x="3910013" y="4497388"/>
          <p14:tracePt t="70601" x="3927475" y="4529138"/>
          <p14:tracePt t="70609" x="3927475" y="4568825"/>
          <p14:tracePt t="70617" x="3943350" y="4618038"/>
          <p14:tracePt t="70625" x="3959225" y="4665663"/>
          <p14:tracePt t="70633" x="3975100" y="4722813"/>
          <p14:tracePt t="70642" x="3975100" y="4770438"/>
          <p14:tracePt t="70649" x="3990975" y="4843463"/>
          <p14:tracePt t="70658" x="3990975" y="4891088"/>
          <p14:tracePt t="70664" x="4016375" y="4964113"/>
          <p14:tracePt t="70675" x="4016375" y="5013325"/>
          <p14:tracePt t="70681" x="4016375" y="5084763"/>
          <p14:tracePt t="70691" x="4016375" y="5149850"/>
          <p14:tracePt t="70697" x="3990975" y="5205413"/>
          <p14:tracePt t="70708" x="3959225" y="5286375"/>
          <p14:tracePt t="70712" x="3943350" y="5343525"/>
          <p14:tracePt t="70724" x="3910013" y="5375275"/>
          <p14:tracePt t="70728" x="3894138" y="5430838"/>
          <p14:tracePt t="70741" x="3854450" y="5480050"/>
          <p14:tracePt t="70744" x="3805238" y="5527675"/>
          <p14:tracePt t="70758" x="3757613" y="5568950"/>
          <p14:tracePt t="70760" x="3717925" y="5600700"/>
          <p14:tracePt t="70775" x="3668713" y="5616575"/>
          <p14:tracePt t="70776" x="3636963" y="5632450"/>
          <p14:tracePt t="70783" x="3579813" y="5649913"/>
          <p14:tracePt t="70792" x="3548063" y="5649913"/>
          <p14:tracePt t="70799" x="3498850" y="5665788"/>
          <p14:tracePt t="70808" x="3443288" y="5665788"/>
          <p14:tracePt t="70815" x="3378200" y="5689600"/>
          <p14:tracePt t="70825" x="3322638" y="5689600"/>
          <p14:tracePt t="70831" x="3306763" y="5689600"/>
          <p14:tracePt t="70841" x="3217863" y="5689600"/>
          <p14:tracePt t="70847" x="3168650" y="5689600"/>
          <p14:tracePt t="70858" x="3121025" y="5689600"/>
          <p14:tracePt t="70863" x="3063875" y="5665788"/>
          <p14:tracePt t="70875" x="3016250" y="5649913"/>
          <p14:tracePt t="70879" x="2959100" y="5632450"/>
          <p14:tracePt t="70892" x="2927350" y="5616575"/>
          <p14:tracePt t="70895" x="2878138" y="5600700"/>
          <p14:tracePt t="70908" x="2838450" y="5584825"/>
          <p14:tracePt t="70911" x="2773363" y="5545138"/>
          <p14:tracePt t="70925" x="2741613" y="5545138"/>
          <p14:tracePt t="70927" x="2701925" y="5527675"/>
          <p14:tracePt t="70942" x="2668588" y="5495925"/>
          <p14:tracePt t="70942" x="2636838" y="5480050"/>
          <p14:tracePt t="70950" x="2597150" y="5448300"/>
          <p14:tracePt t="70958" x="2579688" y="5430838"/>
          <p14:tracePt t="70966" x="2563813" y="5391150"/>
          <p14:tracePt t="70975" x="2516188" y="5343525"/>
          <p14:tracePt t="70982" x="2516188" y="5310188"/>
          <p14:tracePt t="70991" x="2482850" y="5254625"/>
          <p14:tracePt t="70998" x="2482850" y="5205413"/>
          <p14:tracePt t="71008" x="2459038" y="5149850"/>
          <p14:tracePt t="71013" x="2459038" y="5068888"/>
          <p14:tracePt t="71025" x="2459038" y="4979988"/>
          <p14:tracePt t="71029" x="2459038" y="4843463"/>
          <p14:tracePt t="71042" x="2482850" y="4738688"/>
          <p14:tracePt t="71045" x="2516188" y="4665663"/>
          <p14:tracePt t="71058" x="2563813" y="4545013"/>
          <p14:tracePt t="71062" x="2636838" y="4448175"/>
          <p14:tracePt t="71075" x="2701925" y="4343400"/>
          <p14:tracePt t="71077" x="2789238" y="4254500"/>
          <p14:tracePt t="71091" x="2878138" y="4149725"/>
          <p14:tracePt t="71094" x="2959100" y="4086225"/>
          <p14:tracePt t="71109" x="3152775" y="3932238"/>
          <p14:tracePt t="71116" x="3257550" y="3876675"/>
          <p14:tracePt t="71125" x="3378200" y="3843338"/>
          <p14:tracePt t="71132" x="3563938" y="3771900"/>
          <p14:tracePt t="71141" x="3700463" y="3738563"/>
          <p14:tracePt t="71148" x="3854450" y="3722688"/>
          <p14:tracePt t="71158" x="4048125" y="3722688"/>
          <p14:tracePt t="71164" x="4233863" y="3722688"/>
          <p14:tracePt t="71175" x="4394200" y="3722688"/>
          <p14:tracePt t="71179" x="4579938" y="3756025"/>
          <p14:tracePt t="71191" x="4749800" y="3827463"/>
          <p14:tracePt t="71196" x="4838700" y="3860800"/>
          <p14:tracePt t="71208" x="4975225" y="3932238"/>
          <p14:tracePt t="71212" x="5095875" y="4013200"/>
          <p14:tracePt t="71225" x="5216525" y="4102100"/>
          <p14:tracePt t="71228" x="5321300" y="4165600"/>
          <p14:tracePt t="71242" x="5410200" y="4254500"/>
          <p14:tracePt t="71244" x="5459413" y="4327525"/>
          <p14:tracePt t="71258" x="5530850" y="4392613"/>
          <p14:tracePt t="71261" x="5580063" y="4479925"/>
          <p14:tracePt t="71275" x="5580063" y="4513263"/>
          <p14:tracePt t="71481" x="5595938" y="4513263"/>
          <p14:tracePt t="71489" x="5627688" y="4513263"/>
          <p14:tracePt t="71497" x="5684838" y="4513263"/>
          <p14:tracePt t="71504" x="5749925" y="4513263"/>
          <p14:tracePt t="71512" x="5805488" y="4513263"/>
          <p14:tracePt t="71520" x="5910263" y="4513263"/>
          <p14:tracePt t="71529" x="6022975" y="4513263"/>
          <p14:tracePt t="71536" x="6143625" y="4513263"/>
          <p14:tracePt t="71544" x="6265863" y="4529138"/>
          <p14:tracePt t="71552" x="6386513" y="4545013"/>
          <p14:tracePt t="71560" x="6507163" y="4602163"/>
          <p14:tracePt t="71568" x="6611938" y="4649788"/>
          <p14:tracePt t="71576" x="6732588" y="4706938"/>
          <p14:tracePt t="71584" x="6805613" y="4754563"/>
          <p14:tracePt t="71592" x="6870700" y="4811713"/>
          <p14:tracePt t="71599" x="6942138" y="4875213"/>
          <p14:tracePt t="71608" x="6958013" y="4891088"/>
          <p14:tracePt t="71615" x="6991350" y="4948238"/>
          <p14:tracePt t="71625" x="7007225" y="4979988"/>
          <p14:tracePt t="71631" x="7023100" y="4995863"/>
          <p14:tracePt t="71641" x="7038975" y="5029200"/>
          <p14:tracePt t="71647" x="7038975" y="5045075"/>
          <p14:tracePt t="71657" x="7038975" y="5068888"/>
          <p14:tracePt t="71663" x="7064375" y="5068888"/>
          <p14:tracePt t="71675" x="7064375" y="5084763"/>
          <p14:tracePt t="71702" x="7064375" y="5100638"/>
          <p14:tracePt t="71822" x="7038975" y="5100638"/>
          <p14:tracePt t="71846" x="7038975" y="5118100"/>
          <p14:tracePt t="71909" x="7023100" y="5118100"/>
          <p14:tracePt t="71917" x="7023100" y="5133975"/>
          <p14:tracePt t="71956" x="7023100" y="5149850"/>
          <p14:tracePt t="71980" x="7023100" y="5165725"/>
          <p14:tracePt t="71988" x="7007225" y="5189538"/>
          <p14:tracePt t="72004" x="7007225" y="5205413"/>
          <p14:tracePt t="72012" x="6991350" y="5221288"/>
          <p14:tracePt t="72020" x="6991350" y="5254625"/>
          <p14:tracePt t="72028" x="6975475" y="5270500"/>
          <p14:tracePt t="72035" x="6975475" y="5286375"/>
          <p14:tracePt t="72044" x="6958013" y="5310188"/>
          <p14:tracePt t="72051" x="6942138" y="5326063"/>
          <p14:tracePt t="72059" x="6926263" y="5359400"/>
          <p14:tracePt t="72067" x="6926263" y="5375275"/>
          <p14:tracePt t="72075" x="6902450" y="5391150"/>
          <p14:tracePt t="72083" x="6870700" y="5407025"/>
          <p14:tracePt t="72091" x="6837363" y="5430838"/>
          <p14:tracePt t="72099" x="6805613" y="5448300"/>
          <p14:tracePt t="72108" x="6748463" y="5464175"/>
          <p14:tracePt t="72115" x="6684963" y="5480050"/>
          <p14:tracePt t="72124" x="6611938" y="5480050"/>
          <p14:tracePt t="72130" x="6507163" y="5495925"/>
          <p14:tracePt t="72138" x="6402388" y="5511800"/>
          <p14:tracePt t="72146" x="6281738" y="5511800"/>
          <p14:tracePt t="72154" x="6169025" y="5527675"/>
          <p14:tracePt t="72162" x="6048375" y="5527675"/>
          <p14:tracePt t="72170" x="5926138" y="5527675"/>
          <p14:tracePt t="72178" x="5805488" y="5527675"/>
          <p14:tracePt t="72186" x="5668963" y="5527675"/>
          <p14:tracePt t="72194" x="5564188" y="5527675"/>
          <p14:tracePt t="72202" x="5443538" y="5527675"/>
          <p14:tracePt t="72210" x="5321300" y="5527675"/>
          <p14:tracePt t="72218" x="5184775" y="5527675"/>
          <p14:tracePt t="72225" x="5080000" y="5527675"/>
          <p14:tracePt t="72234" x="4975225" y="5527675"/>
          <p14:tracePt t="72242" x="4870450" y="5527675"/>
          <p14:tracePt t="72250" x="4773613" y="5527675"/>
          <p14:tracePt t="72258" x="4684713" y="5527675"/>
          <p14:tracePt t="72265" x="4595813" y="5527675"/>
          <p14:tracePt t="72274" x="4514850" y="5527675"/>
          <p14:tracePt t="72281" x="4427538" y="5527675"/>
          <p14:tracePt t="72291" x="4338638" y="5527675"/>
          <p14:tracePt t="72297" x="4249738" y="5527675"/>
          <p14:tracePt t="72308" x="4184650" y="5527675"/>
          <p14:tracePt t="72313" x="4152900" y="5527675"/>
          <p14:tracePt t="72324" x="4079875" y="5527675"/>
          <p14:tracePt t="72329" x="4032250" y="5527675"/>
          <p14:tracePt t="72341" x="3975100" y="5527675"/>
          <p14:tracePt t="72345" x="3943350" y="5527675"/>
          <p14:tracePt t="72359" x="3910013" y="5527675"/>
          <p14:tracePt t="72361" x="3894138" y="5511800"/>
          <p14:tracePt t="72375" x="3878263" y="5511800"/>
          <p14:tracePt t="72377" x="3854450" y="5511800"/>
          <p14:tracePt t="72391" x="3838575" y="5495925"/>
          <p14:tracePt t="72408" x="3822700" y="5495925"/>
          <p14:tracePt t="72432" x="3822700" y="5480050"/>
          <p14:tracePt t="72447" x="3838575" y="5480050"/>
          <p14:tracePt t="72456" x="3854450" y="5480050"/>
          <p14:tracePt t="72471" x="3878263" y="5480050"/>
          <p14:tracePt t="72479" x="3910013" y="5480050"/>
          <p14:tracePt t="72487" x="3927475" y="5480050"/>
          <p14:tracePt t="72495" x="3959225" y="5480050"/>
          <p14:tracePt t="72503" x="4032250" y="5464175"/>
          <p14:tracePt t="72511" x="4095750" y="5448300"/>
          <p14:tracePt t="72519" x="4233863" y="5407025"/>
          <p14:tracePt t="72527" x="4370388" y="5375275"/>
          <p14:tracePt t="72535" x="4443413" y="5375275"/>
          <p14:tracePt t="72543" x="4668838" y="5326063"/>
          <p14:tracePt t="72551" x="4821238" y="5326063"/>
          <p14:tracePt t="72559" x="4991100" y="5326063"/>
          <p14:tracePt t="72567" x="5153025" y="5326063"/>
          <p14:tracePt t="72575" x="5321300" y="5326063"/>
          <p14:tracePt t="72582" x="5491163" y="5326063"/>
          <p14:tracePt t="72591" x="5684838" y="5326063"/>
          <p14:tracePt t="72598" x="5837238" y="5359400"/>
          <p14:tracePt t="72608" x="6022975" y="5391150"/>
          <p14:tracePt t="72614" x="6096000" y="5407025"/>
          <p14:tracePt t="72625" x="6249988" y="5464175"/>
          <p14:tracePt t="72630" x="6402388" y="5495925"/>
          <p14:tracePt t="72641" x="6523038" y="5527675"/>
          <p14:tracePt t="72646" x="6627813" y="5584825"/>
          <p14:tracePt t="72658" x="6732588" y="5616575"/>
          <p14:tracePt t="72662" x="6765925" y="5632450"/>
          <p14:tracePt t="72675" x="6837363" y="5649913"/>
          <p14:tracePt t="72678" x="6886575" y="5689600"/>
          <p14:tracePt t="72691" x="6942138" y="5689600"/>
          <p14:tracePt t="72694" x="6958013" y="5705475"/>
          <p14:tracePt t="72708" x="6975475" y="5721350"/>
          <p14:tracePt t="72711" x="6991350" y="5721350"/>
          <p14:tracePt t="72725" x="7007225" y="5737225"/>
          <p14:tracePt t="89585" x="7007225" y="5705475"/>
          <p14:tracePt t="89596" x="7023100" y="5632450"/>
          <p14:tracePt t="89601" x="7127875" y="5464175"/>
          <p14:tracePt t="89609" x="7248525" y="5238750"/>
          <p14:tracePt t="89616" x="7386638" y="4964113"/>
          <p14:tracePt t="89625" x="7562850" y="4665663"/>
          <p14:tracePt t="89632" x="7764463" y="4311650"/>
          <p14:tracePt t="89641" x="7991475" y="3965575"/>
          <p14:tracePt t="89648" x="8112125" y="3787775"/>
          <p14:tracePt t="89657" x="8337550" y="3449638"/>
          <p14:tracePt t="89664" x="8539163" y="3167063"/>
          <p14:tracePt t="89672" x="8748713" y="2909888"/>
          <p14:tracePt t="89680" x="8813800" y="2813050"/>
          <p14:tracePt t="89688" x="8974138" y="2603500"/>
          <p14:tracePt t="89696" x="9128125" y="2449513"/>
          <p14:tracePt t="89703" x="9232900" y="2328863"/>
          <p14:tracePt t="89712" x="9313863" y="2239963"/>
          <p14:tracePt t="89719" x="9353550" y="2208213"/>
          <p14:tracePt t="89728" x="9418638" y="2151063"/>
          <p14:tracePt t="89735" x="9474200" y="2119313"/>
          <p14:tracePt t="89743" x="9507538" y="2071688"/>
          <p14:tracePt t="89751" x="9539288" y="2046288"/>
          <p14:tracePt t="89759" x="9555163" y="2046288"/>
          <p14:tracePt t="89767" x="9571038" y="2030413"/>
          <p14:tracePt t="89966" x="9594850" y="1998663"/>
          <p14:tracePt t="89975" x="9659938" y="1893888"/>
          <p14:tracePt t="89982" x="9829800" y="1708150"/>
          <p14:tracePt t="89992" x="10006013" y="1466850"/>
          <p14:tracePt t="89997" x="10248900" y="1168400"/>
          <p14:tracePt t="90005" x="10506075" y="862013"/>
          <p14:tracePt t="90014" x="10644188" y="709613"/>
          <p14:tracePt t="90021" x="10901363" y="411163"/>
          <p14:tracePt t="90029" x="11144250" y="16986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F502F-AE5E-AD03-E2A7-CB90E49040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Design</a:t>
            </a:r>
            <a:endParaRPr lang="en-K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8D8C5D-B6C4-16E4-CDD1-FAF9139566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R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78F9E7A2-6611-6F10-383A-327134F782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908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82"/>
    </mc:Choice>
    <mc:Fallback>
      <p:transition spd="slow" advTm="7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5BBF095-E894-66F9-7F8A-7253CBED8A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3500" y="3680655"/>
            <a:ext cx="10020300" cy="2186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99C321-CCD8-6E8B-B6A9-D609F8C92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음악 장르 분류기 </a:t>
            </a:r>
            <a:r>
              <a:rPr lang="ko-KR" altLang="en-US" dirty="0" err="1"/>
              <a:t>아키텍쳐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EfficientNet</a:t>
            </a:r>
            <a:endParaRPr lang="en-KR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828ED9A-4541-6F10-0EA6-CA04BE2B4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2510"/>
            <a:ext cx="10515600" cy="5135490"/>
          </a:xfrm>
        </p:spPr>
        <p:txBody>
          <a:bodyPr>
            <a:normAutofit/>
          </a:bodyPr>
          <a:lstStyle/>
          <a:p>
            <a:r>
              <a:rPr lang="en-US" altLang="ko-KR" sz="2600" dirty="0" err="1"/>
              <a:t>EfficientNet</a:t>
            </a:r>
            <a:r>
              <a:rPr lang="en-US" altLang="ko-KR" sz="2600" dirty="0"/>
              <a:t>[</a:t>
            </a:r>
            <a:r>
              <a:rPr lang="en-US" altLang="ko-KR" sz="2600" dirty="0">
                <a:solidFill>
                  <a:srgbClr val="FF0000"/>
                </a:solidFill>
              </a:rPr>
              <a:t>ICML</a:t>
            </a:r>
            <a:r>
              <a:rPr lang="ko-KR" altLang="en-US" sz="2600" dirty="0">
                <a:solidFill>
                  <a:srgbClr val="FF0000"/>
                </a:solidFill>
              </a:rPr>
              <a:t> </a:t>
            </a:r>
            <a:r>
              <a:rPr lang="en-US" altLang="ko-KR" sz="2600" dirty="0">
                <a:solidFill>
                  <a:srgbClr val="FF0000"/>
                </a:solidFill>
              </a:rPr>
              <a:t>2019</a:t>
            </a:r>
            <a:r>
              <a:rPr lang="en-US" altLang="ko-KR" sz="2600" dirty="0"/>
              <a:t>]</a:t>
            </a:r>
            <a:r>
              <a:rPr lang="ko-KR" altLang="en-US" sz="2600" dirty="0"/>
              <a:t> </a:t>
            </a:r>
            <a:endParaRPr lang="en-US" altLang="ko-KR" sz="2600" dirty="0"/>
          </a:p>
          <a:p>
            <a:pPr lvl="1"/>
            <a:r>
              <a:rPr lang="ko-KR" altLang="en-US" sz="2200" dirty="0"/>
              <a:t>이미지 분류 작업을 위한 효율적인 신경망 구조</a:t>
            </a:r>
            <a:endParaRPr lang="en-US" altLang="ko-KR" sz="2200" dirty="0"/>
          </a:p>
          <a:p>
            <a:pPr lvl="1"/>
            <a:r>
              <a:rPr lang="en-US" altLang="ko-KR" sz="2200" b="0" i="0" dirty="0" err="1">
                <a:effectLst/>
                <a:latin typeface="Söhne"/>
              </a:rPr>
              <a:t>EfficientNet</a:t>
            </a:r>
            <a:r>
              <a:rPr lang="ko-KR" altLang="en-US" sz="2200" b="0" i="0" dirty="0">
                <a:effectLst/>
                <a:latin typeface="Söhne"/>
              </a:rPr>
              <a:t>은 깊이</a:t>
            </a:r>
            <a:r>
              <a:rPr lang="en-US" altLang="ko-KR" sz="2200" b="0" i="0" dirty="0">
                <a:effectLst/>
                <a:latin typeface="Söhne"/>
              </a:rPr>
              <a:t>(Depth), </a:t>
            </a:r>
            <a:r>
              <a:rPr lang="ko-KR" altLang="en-US" sz="2200" b="0" i="0" dirty="0">
                <a:effectLst/>
                <a:latin typeface="Söhne"/>
              </a:rPr>
              <a:t>너비</a:t>
            </a:r>
            <a:r>
              <a:rPr lang="en-US" altLang="ko-KR" sz="2200" b="0" i="0" dirty="0">
                <a:effectLst/>
                <a:latin typeface="Söhne"/>
              </a:rPr>
              <a:t>(Width), </a:t>
            </a:r>
            <a:r>
              <a:rPr lang="ko-KR" altLang="en-US" sz="2200" b="0" i="0" dirty="0">
                <a:effectLst/>
                <a:latin typeface="Söhne"/>
              </a:rPr>
              <a:t>해상도</a:t>
            </a:r>
            <a:r>
              <a:rPr lang="en-US" altLang="ko-KR" sz="2200" b="0" i="0" dirty="0">
                <a:effectLst/>
                <a:latin typeface="Söhne"/>
              </a:rPr>
              <a:t>(Resolution)</a:t>
            </a:r>
            <a:r>
              <a:rPr lang="ko-KR" altLang="en-US" sz="2200" b="0" i="0" dirty="0">
                <a:effectLst/>
                <a:latin typeface="Söhne"/>
              </a:rPr>
              <a:t>라는 세 가지 요소를 조절하여 최적의 성능 달성</a:t>
            </a:r>
            <a:r>
              <a:rPr lang="en-US" altLang="ko-KR" sz="2200" b="0" i="0" dirty="0">
                <a:effectLst/>
                <a:latin typeface="Söhne"/>
              </a:rPr>
              <a:t>. </a:t>
            </a:r>
          </a:p>
          <a:p>
            <a:pPr marL="0" indent="0" algn="l">
              <a:buNone/>
            </a:pPr>
            <a:endParaRPr lang="en-US" altLang="ko-KR" sz="2200" dirty="0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FFBB7440-E184-228C-8D06-4C6F543585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72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861"/>
    </mc:Choice>
    <mc:Fallback>
      <p:transition spd="slow" advTm="758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589" x="3121025" y="6600825"/>
          <p14:tracePt t="12601" x="3121025" y="6310313"/>
          <p14:tracePt t="12607" x="3121025" y="5995988"/>
          <p14:tracePt t="12613" x="3121025" y="5545138"/>
          <p14:tracePt t="12619" x="3136900" y="5045075"/>
          <p14:tracePt t="12627" x="3168650" y="4568825"/>
          <p14:tracePt t="12635" x="3217863" y="4070350"/>
          <p14:tracePt t="12643" x="3257550" y="3860800"/>
          <p14:tracePt t="12651" x="3322638" y="3465513"/>
          <p14:tracePt t="12659" x="3394075" y="3151188"/>
          <p14:tracePt t="12667" x="3411538" y="3030538"/>
          <p14:tracePt t="12675" x="3459163" y="2813050"/>
          <p14:tracePt t="12683" x="3532188" y="2619375"/>
          <p14:tracePt t="12691" x="3548063" y="2570163"/>
          <p14:tracePt t="12699" x="3579813" y="2465388"/>
          <p14:tracePt t="12707" x="3595688" y="2393950"/>
          <p14:tracePt t="12714" x="3613150" y="2360613"/>
          <p14:tracePt t="12723" x="3636963" y="2344738"/>
          <p14:tracePt t="12730" x="3636963" y="2328863"/>
          <p14:tracePt t="13000" x="3636963" y="2289175"/>
          <p14:tracePt t="13008" x="3636963" y="2255838"/>
          <p14:tracePt t="13015" x="3636963" y="2224088"/>
          <p14:tracePt t="13023" x="3636963" y="2168525"/>
          <p14:tracePt t="13031" x="3652838" y="2103438"/>
          <p14:tracePt t="13039" x="3652838" y="2071688"/>
          <p14:tracePt t="13047" x="3652838" y="1982788"/>
          <p14:tracePt t="13056" x="3652838" y="1966913"/>
          <p14:tracePt t="13063" x="3652838" y="1909763"/>
          <p14:tracePt t="13072" x="3652838" y="1862138"/>
          <p14:tracePt t="13079" x="3652838" y="1828800"/>
          <p14:tracePt t="13087" x="3652838" y="1789113"/>
          <p14:tracePt t="13095" x="3652838" y="1773238"/>
          <p14:tracePt t="13103" x="3652838" y="1739900"/>
          <p14:tracePt t="13118" x="3652838" y="1724025"/>
          <p14:tracePt t="13158" x="3636963" y="1724025"/>
          <p14:tracePt t="13166" x="3613150" y="1724025"/>
          <p14:tracePt t="13182" x="3595688" y="1724025"/>
          <p14:tracePt t="13190" x="3579813" y="1724025"/>
          <p14:tracePt t="13198" x="3563938" y="1724025"/>
          <p14:tracePt t="13206" x="3548063" y="1724025"/>
          <p14:tracePt t="13223" x="3532188" y="1739900"/>
          <p14:tracePt t="13229" x="3498850" y="1739900"/>
          <p14:tracePt t="13239" x="3475038" y="1757363"/>
          <p14:tracePt t="13245" x="3459163" y="1773238"/>
          <p14:tracePt t="13253" x="3427413" y="1789113"/>
          <p14:tracePt t="13261" x="3394075" y="1789113"/>
          <p14:tracePt t="13269" x="3354388" y="1812925"/>
          <p14:tracePt t="13277" x="3338513" y="1828800"/>
          <p14:tracePt t="13285" x="3306763" y="1844675"/>
          <p14:tracePt t="13293" x="3289300" y="1862138"/>
          <p14:tracePt t="13301" x="3257550" y="1878013"/>
          <p14:tracePt t="13309" x="3217863" y="1893888"/>
          <p14:tracePt t="13317" x="3201988" y="1909763"/>
          <p14:tracePt t="13325" x="3168650" y="1925638"/>
          <p14:tracePt t="13333" x="3152775" y="1925638"/>
          <p14:tracePt t="13340" x="3095625" y="1966913"/>
          <p14:tracePt t="13348" x="3079750" y="1982788"/>
          <p14:tracePt t="13357" x="3048000" y="1998663"/>
          <p14:tracePt t="13364" x="3032125" y="2014538"/>
          <p14:tracePt t="13373" x="3000375" y="2030413"/>
          <p14:tracePt t="13380" x="2974975" y="2046288"/>
          <p14:tracePt t="13390" x="2943225" y="2071688"/>
          <p14:tracePt t="13396" x="2927350" y="2087563"/>
          <p14:tracePt t="13412" x="2911475" y="2087563"/>
          <p14:tracePt t="13422" x="2894013" y="2103438"/>
          <p14:tracePt t="13531" x="2911475" y="2103438"/>
          <p14:tracePt t="13555" x="2927350" y="2103438"/>
          <p14:tracePt t="13572" x="2943225" y="2103438"/>
          <p14:tracePt t="13595" x="2959100" y="2103438"/>
          <p14:tracePt t="13618" x="2974975" y="2103438"/>
          <p14:tracePt t="13626" x="3000375" y="2103438"/>
          <p14:tracePt t="13634" x="3016250" y="2103438"/>
          <p14:tracePt t="13642" x="3032125" y="2103438"/>
          <p14:tracePt t="13649" x="3063875" y="2103438"/>
          <p14:tracePt t="13657" x="3079750" y="2103438"/>
          <p14:tracePt t="13665" x="3095625" y="2103438"/>
          <p14:tracePt t="13673" x="3136900" y="2103438"/>
          <p14:tracePt t="13681" x="3152775" y="2103438"/>
          <p14:tracePt t="13689" x="3168650" y="2103438"/>
          <p14:tracePt t="13697" x="3184525" y="2103438"/>
          <p14:tracePt t="13707" x="3201988" y="2103438"/>
          <p14:tracePt t="13713" x="3217863" y="2103438"/>
          <p14:tracePt t="13723" x="3233738" y="2103438"/>
          <p14:tracePt t="13729" x="3257550" y="2103438"/>
          <p14:tracePt t="13739" x="3273425" y="2119313"/>
          <p14:tracePt t="13752" x="3289300" y="2119313"/>
          <p14:tracePt t="13761" x="3306763" y="2119313"/>
          <p14:tracePt t="13776" x="3322638" y="2119313"/>
          <p14:tracePt t="13800" x="3338513" y="2135188"/>
          <p14:tracePt t="13816" x="3354388" y="2135188"/>
          <p14:tracePt t="13896" x="3338513" y="2135188"/>
          <p14:tracePt t="13903" x="3322638" y="2135188"/>
          <p14:tracePt t="13919" x="3306763" y="2135188"/>
          <p14:tracePt t="13935" x="3289300" y="2135188"/>
          <p14:tracePt t="13943" x="3273425" y="2135188"/>
          <p14:tracePt t="13959" x="3257550" y="2135188"/>
          <p14:tracePt t="13967" x="3233738" y="2135188"/>
          <p14:tracePt t="13982" x="3217863" y="2135188"/>
          <p14:tracePt t="13998" x="3201988" y="2135188"/>
          <p14:tracePt t="14022" x="3184525" y="2135188"/>
          <p14:tracePt t="14030" x="3168650" y="2135188"/>
          <p14:tracePt t="14046" x="3152775" y="2135188"/>
          <p14:tracePt t="14062" x="3136900" y="2135188"/>
          <p14:tracePt t="14078" x="3121025" y="2135188"/>
          <p14:tracePt t="14093" x="3095625" y="2135188"/>
          <p14:tracePt t="14109" x="3079750" y="2135188"/>
          <p14:tracePt t="14141" x="3063875" y="2135188"/>
          <p14:tracePt t="14220" x="3079750" y="2135188"/>
          <p14:tracePt t="14228" x="3079750" y="2119313"/>
          <p14:tracePt t="14236" x="3095625" y="2119313"/>
          <p14:tracePt t="14252" x="3121025" y="2119313"/>
          <p14:tracePt t="14268" x="3136900" y="2119313"/>
          <p14:tracePt t="14276" x="3152775" y="2119313"/>
          <p14:tracePt t="14284" x="3201988" y="2119313"/>
          <p14:tracePt t="14292" x="3233738" y="2119313"/>
          <p14:tracePt t="14300" x="3273425" y="2119313"/>
          <p14:tracePt t="14307" x="3322638" y="2119313"/>
          <p14:tracePt t="14315" x="3394075" y="2119313"/>
          <p14:tracePt t="14323" x="3475038" y="2119313"/>
          <p14:tracePt t="14331" x="3563938" y="2119313"/>
          <p14:tracePt t="14339" x="3652838" y="2119313"/>
          <p14:tracePt t="14347" x="3773488" y="2119313"/>
          <p14:tracePt t="14356" x="3878263" y="2119313"/>
          <p14:tracePt t="14363" x="3975100" y="2119313"/>
          <p14:tracePt t="14372" x="4095750" y="2119313"/>
          <p14:tracePt t="14379" x="4200525" y="2135188"/>
          <p14:tracePt t="14387" x="4305300" y="2151063"/>
          <p14:tracePt t="14395" x="4410075" y="2168525"/>
          <p14:tracePt t="14403" x="4491038" y="2192338"/>
          <p14:tracePt t="14411" x="4579938" y="2208213"/>
          <p14:tracePt t="14418" x="4611688" y="2224088"/>
          <p14:tracePt t="14426" x="4668838" y="2224088"/>
          <p14:tracePt t="14434" x="4716463" y="2239963"/>
          <p14:tracePt t="14442" x="4773613" y="2255838"/>
          <p14:tracePt t="14450" x="4789488" y="2273300"/>
          <p14:tracePt t="14458" x="4821238" y="2273300"/>
          <p14:tracePt t="14466" x="4838700" y="2289175"/>
          <p14:tracePt t="14490" x="4854575" y="2312988"/>
          <p14:tracePt t="14728" x="4870450" y="2312988"/>
          <p14:tracePt t="14737" x="4943475" y="2312988"/>
          <p14:tracePt t="14744" x="5048250" y="2289175"/>
          <p14:tracePt t="14751" x="5200650" y="2273300"/>
          <p14:tracePt t="14759" x="5354638" y="2273300"/>
          <p14:tracePt t="14767" x="5645150" y="2273300"/>
          <p14:tracePt t="14775" x="6048375" y="2273300"/>
          <p14:tracePt t="14783" x="6442075" y="2289175"/>
          <p14:tracePt t="14791" x="6942138" y="2409825"/>
          <p14:tracePt t="14799" x="7442200" y="2587625"/>
          <p14:tracePt t="14807" x="7677150" y="2692400"/>
          <p14:tracePt t="14815" x="8418513" y="3030538"/>
          <p14:tracePt t="14823" x="8797925" y="3255963"/>
          <p14:tracePt t="14831" x="8934450" y="3392488"/>
          <p14:tracePt t="14840" x="9232900" y="3633788"/>
          <p14:tracePt t="14846" x="9450388" y="3892550"/>
          <p14:tracePt t="15109" x="9474200" y="3892550"/>
          <p14:tracePt t="15117" x="9539288" y="3876675"/>
          <p14:tracePt t="15125" x="9612313" y="3876675"/>
          <p14:tracePt t="15133" x="9709150" y="3876675"/>
          <p14:tracePt t="15140" x="10039350" y="3843338"/>
          <p14:tracePt t="15148" x="10175875" y="3827463"/>
          <p14:tracePt t="15156" x="10644188" y="3827463"/>
          <p14:tracePt t="15163" x="11022013" y="3827463"/>
          <p14:tracePt t="15173" x="11417300" y="3827463"/>
          <p14:tracePt t="15180" x="11812588" y="3843338"/>
          <p14:tracePt t="67744" x="12038013" y="6826250"/>
          <p14:tracePt t="67757" x="11861800" y="6753225"/>
          <p14:tracePt t="67762" x="11571288" y="6648450"/>
          <p14:tracePt t="67767" x="11128375" y="6357938"/>
          <p14:tracePt t="67987" x="11102975" y="6357938"/>
          <p14:tracePt t="67995" x="11006138" y="6326188"/>
          <p14:tracePt t="68006" x="10901363" y="6269038"/>
          <p14:tracePt t="68011" x="10764838" y="6205538"/>
          <p14:tracePt t="68019" x="10644188" y="6148388"/>
          <p14:tracePt t="68027" x="10523538" y="6084888"/>
          <p14:tracePt t="68035" x="10418763" y="6027738"/>
          <p14:tracePt t="68043" x="10191750" y="5930900"/>
          <p14:tracePt t="68051" x="10128250" y="5875338"/>
          <p14:tracePt t="68059" x="9974263" y="5810250"/>
          <p14:tracePt t="68066" x="9853613" y="5737225"/>
          <p14:tracePt t="68075" x="9796463" y="5721350"/>
          <p14:tracePt t="68083" x="9709150" y="5665788"/>
          <p14:tracePt t="68090" x="9644063" y="5632450"/>
          <p14:tracePt t="68098" x="9612313" y="5600700"/>
          <p14:tracePt t="68106" x="9555163" y="5568950"/>
          <p14:tracePt t="68114" x="9523413" y="5545138"/>
          <p14:tracePt t="68123" x="9507538" y="5527675"/>
          <p14:tracePt t="68130" x="9490075" y="5511800"/>
          <p14:tracePt t="68139" x="9450388" y="5495925"/>
          <p14:tracePt t="68146" x="9434513" y="5480050"/>
          <p14:tracePt t="68162" x="9418638" y="5480050"/>
          <p14:tracePt t="68173" x="9402763" y="5464175"/>
          <p14:tracePt t="68178" x="9385300" y="5464175"/>
          <p14:tracePt t="68189" x="9369425" y="5464175"/>
          <p14:tracePt t="68201" x="9353550" y="5448300"/>
          <p14:tracePt t="68209" x="9329738" y="5448300"/>
          <p14:tracePt t="68217" x="9313863" y="5448300"/>
          <p14:tracePt t="68225" x="9297988" y="5448300"/>
          <p14:tracePt t="68233" x="9280525" y="5448300"/>
          <p14:tracePt t="68241" x="9264650" y="5448300"/>
          <p14:tracePt t="68249" x="9248775" y="5448300"/>
          <p14:tracePt t="68257" x="9232900" y="5448300"/>
          <p14:tracePt t="68265" x="9191625" y="5448300"/>
          <p14:tracePt t="68273" x="9175750" y="5448300"/>
          <p14:tracePt t="68281" x="9128125" y="5448300"/>
          <p14:tracePt t="68289" x="9096375" y="5448300"/>
          <p14:tracePt t="68297" x="9039225" y="5448300"/>
          <p14:tracePt t="68598" x="9023350" y="5448300"/>
          <p14:tracePt t="68606" x="9007475" y="5448300"/>
          <p14:tracePt t="68614" x="8974138" y="5448300"/>
          <p14:tracePt t="68623" x="8918575" y="5448300"/>
          <p14:tracePt t="68630" x="8869363" y="5448300"/>
          <p14:tracePt t="68639" x="8813800" y="5448300"/>
          <p14:tracePt t="68645" x="8732838" y="5448300"/>
          <p14:tracePt t="68653" x="8659813" y="5464175"/>
          <p14:tracePt t="68661" x="8578850" y="5464175"/>
          <p14:tracePt t="68669" x="8491538" y="5480050"/>
          <p14:tracePt t="68677" x="8386763" y="5480050"/>
          <p14:tracePt t="68685" x="8264525" y="5480050"/>
          <p14:tracePt t="68693" x="8159750" y="5495925"/>
          <p14:tracePt t="68701" x="8080375" y="5495925"/>
          <p14:tracePt t="68709" x="7991475" y="5495925"/>
          <p14:tracePt t="68717" x="7918450" y="5495925"/>
          <p14:tracePt t="68724" x="7837488" y="5495925"/>
          <p14:tracePt t="68732" x="7821613" y="5495925"/>
          <p14:tracePt t="68740" x="7716838" y="5495925"/>
          <p14:tracePt t="68748" x="7677150" y="5511800"/>
          <p14:tracePt t="68756" x="7627938" y="5511800"/>
          <p14:tracePt t="68764" x="7580313" y="5511800"/>
          <p14:tracePt t="68773" x="7539038" y="5511800"/>
          <p14:tracePt t="68780" x="7507288" y="5511800"/>
          <p14:tracePt t="68789" x="7475538" y="5511800"/>
          <p14:tracePt t="68796" x="7458075" y="5511800"/>
          <p14:tracePt t="68806" x="7442200" y="5527675"/>
          <p14:tracePt t="68812" x="7418388" y="5527675"/>
          <p14:tracePt t="68822" x="7402513" y="5527675"/>
          <p14:tracePt t="68828" x="7386638" y="5527675"/>
          <p14:tracePt t="68843" x="7370763" y="5527675"/>
          <p14:tracePt t="68856" x="7337425" y="5527675"/>
          <p14:tracePt t="69962" x="7321550" y="5527675"/>
          <p14:tracePt t="69969" x="7297738" y="5527675"/>
          <p14:tracePt t="69977" x="7248525" y="5527675"/>
          <p14:tracePt t="69985" x="7200900" y="5511800"/>
          <p14:tracePt t="69993" x="7159625" y="5495925"/>
          <p14:tracePt t="70001" x="7112000" y="5495925"/>
          <p14:tracePt t="70011" x="7064375" y="5464175"/>
          <p14:tracePt t="70017" x="7007225" y="5448300"/>
          <p14:tracePt t="70024" x="6942138" y="5430838"/>
          <p14:tracePt t="70032" x="6886575" y="5391150"/>
          <p14:tracePt t="70040" x="6837363" y="5375275"/>
          <p14:tracePt t="70048" x="6781800" y="5359400"/>
          <p14:tracePt t="70056" x="6716713" y="5343525"/>
          <p14:tracePt t="70064" x="6661150" y="5326063"/>
          <p14:tracePt t="70073" x="6580188" y="5286375"/>
          <p14:tracePt t="70080" x="6507163" y="5270500"/>
          <p14:tracePt t="70089" x="6442075" y="5254625"/>
          <p14:tracePt t="70096" x="6354763" y="5254625"/>
          <p14:tracePt t="70106" x="6265863" y="5238750"/>
          <p14:tracePt t="70112" x="6200775" y="5221288"/>
          <p14:tracePt t="70122" x="6127750" y="5221288"/>
          <p14:tracePt t="70128" x="6048375" y="5221288"/>
          <p14:tracePt t="70139" x="5991225" y="5205413"/>
          <p14:tracePt t="70143" x="5910263" y="5205413"/>
          <p14:tracePt t="70156" x="5837238" y="5205413"/>
          <p14:tracePt t="70159" x="5765800" y="5205413"/>
          <p14:tracePt t="70173" x="5716588" y="5189538"/>
          <p14:tracePt t="70176" x="5645150" y="5189538"/>
          <p14:tracePt t="70189" x="5580063" y="5189538"/>
          <p14:tracePt t="70192" x="5548313" y="5189538"/>
          <p14:tracePt t="70206" x="5459413" y="5165725"/>
          <p14:tracePt t="70208" x="5410200" y="5165725"/>
          <p14:tracePt t="70223" x="5370513" y="5165725"/>
          <p14:tracePt t="70224" x="5321300" y="5165725"/>
          <p14:tracePt t="70231" x="5289550" y="5165725"/>
          <p14:tracePt t="70240" x="5249863" y="5165725"/>
          <p14:tracePt t="70247" x="5216525" y="5165725"/>
          <p14:tracePt t="70256" x="5184775" y="5165725"/>
          <p14:tracePt t="70262" x="5168900" y="5165725"/>
          <p14:tracePt t="70272" x="5153025" y="5165725"/>
          <p14:tracePt t="70302" x="5127625" y="5165725"/>
          <p14:tracePt t="71241" x="5111750" y="5165725"/>
          <p14:tracePt t="71246" x="5064125" y="5165725"/>
          <p14:tracePt t="71256" x="5032375" y="5165725"/>
          <p14:tracePt t="71262" x="4991100" y="5165725"/>
          <p14:tracePt t="71270" x="4943475" y="5165725"/>
          <p14:tracePt t="71278" x="4894263" y="5165725"/>
          <p14:tracePt t="71286" x="4838700" y="5165725"/>
          <p14:tracePt t="71294" x="4773613" y="5165725"/>
          <p14:tracePt t="71302" x="4716463" y="5165725"/>
          <p14:tracePt t="71309" x="4668838" y="5165725"/>
          <p14:tracePt t="71317" x="4611688" y="5149850"/>
          <p14:tracePt t="71325" x="4564063" y="5149850"/>
          <p14:tracePt t="71333" x="4491038" y="5149850"/>
          <p14:tracePt t="71341" x="4427538" y="5149850"/>
          <p14:tracePt t="71349" x="4370388" y="5133975"/>
          <p14:tracePt t="71357" x="4289425" y="5133975"/>
          <p14:tracePt t="71365" x="4233863" y="5133975"/>
          <p14:tracePt t="71374" x="4168775" y="5133975"/>
          <p14:tracePt t="71381" x="4095750" y="5133975"/>
          <p14:tracePt t="71389" x="4032250" y="5118100"/>
          <p14:tracePt t="71396" x="3959225" y="5118100"/>
          <p14:tracePt t="71406" x="3894138" y="5118100"/>
          <p14:tracePt t="71412" x="3838575" y="5118100"/>
          <p14:tracePt t="71422" x="3757613" y="5118100"/>
          <p14:tracePt t="71428" x="3700463" y="5118100"/>
          <p14:tracePt t="71439" x="3636963" y="5118100"/>
          <p14:tracePt t="71444" x="3613150" y="5118100"/>
          <p14:tracePt t="71457" x="3548063" y="5118100"/>
          <p14:tracePt t="71460" x="3498850" y="5118100"/>
          <p14:tracePt t="71473" x="3427413" y="5118100"/>
          <p14:tracePt t="71475" x="3378200" y="5118100"/>
          <p14:tracePt t="71489" x="3322638" y="5118100"/>
          <p14:tracePt t="71492" x="3257550" y="5118100"/>
          <p14:tracePt t="71506" x="3201988" y="5118100"/>
          <p14:tracePt t="71507" x="3136900" y="5118100"/>
          <p14:tracePt t="71515" x="3063875" y="5118100"/>
          <p14:tracePt t="71523" x="3000375" y="5118100"/>
          <p14:tracePt t="71531" x="2927350" y="5118100"/>
          <p14:tracePt t="71539" x="2878138" y="5118100"/>
          <p14:tracePt t="71547" x="2789238" y="5118100"/>
          <p14:tracePt t="71556" x="2741613" y="5118100"/>
          <p14:tracePt t="71562" x="2701925" y="5118100"/>
          <p14:tracePt t="71573" x="2620963" y="5118100"/>
          <p14:tracePt t="71578" x="2579688" y="5118100"/>
          <p14:tracePt t="71589" x="2532063" y="5118100"/>
          <p14:tracePt t="71594" x="2500313" y="5118100"/>
          <p14:tracePt t="71606" x="2443163" y="5118100"/>
          <p14:tracePt t="71610" x="2411413" y="5118100"/>
          <p14:tracePt t="71622" x="2378075" y="5118100"/>
          <p14:tracePt t="71626" x="2338388" y="5118100"/>
          <p14:tracePt t="71639" x="2306638" y="5118100"/>
          <p14:tracePt t="71642" x="2290763" y="5118100"/>
          <p14:tracePt t="71656" x="2257425" y="5118100"/>
          <p14:tracePt t="71658" x="2241550" y="5118100"/>
          <p14:tracePt t="71672" x="2217738" y="5118100"/>
          <p14:tracePt t="71675" x="2201863" y="5118100"/>
          <p14:tracePt t="71690" x="2152650" y="5118100"/>
          <p14:tracePt t="71697" x="2136775" y="5118100"/>
          <p14:tracePt t="71706" x="2120900" y="5118100"/>
          <p14:tracePt t="71713" x="2079625" y="5118100"/>
          <p14:tracePt t="71723" x="2063750" y="5118100"/>
          <p14:tracePt t="71729" x="2032000" y="5118100"/>
          <p14:tracePt t="71739" x="2016125" y="5118100"/>
          <p14:tracePt t="71745" x="2000250" y="5133975"/>
          <p14:tracePt t="71756" x="1958975" y="5133975"/>
          <p14:tracePt t="71761" x="1943100" y="5133975"/>
          <p14:tracePt t="71773" x="1927225" y="5149850"/>
          <p14:tracePt t="71777" x="1911350" y="5149850"/>
          <p14:tracePt t="71792" x="1911350" y="5165725"/>
          <p14:tracePt t="71840" x="1927225" y="5165725"/>
          <p14:tracePt t="71848" x="1943100" y="5165725"/>
          <p14:tracePt t="71856" x="1958975" y="5165725"/>
          <p14:tracePt t="71864" x="2000250" y="5189538"/>
          <p14:tracePt t="71874" x="2032000" y="5189538"/>
          <p14:tracePt t="71880" x="2105025" y="5205413"/>
          <p14:tracePt t="71890" x="2168525" y="5205413"/>
          <p14:tracePt t="71895" x="2322513" y="5205413"/>
          <p14:tracePt t="71903" x="2443163" y="5221288"/>
          <p14:tracePt t="71911" x="2563813" y="5221288"/>
          <p14:tracePt t="71919" x="2717800" y="5221288"/>
          <p14:tracePt t="71927" x="2806700" y="5221288"/>
          <p14:tracePt t="71935" x="2943225" y="5221288"/>
          <p14:tracePt t="71943" x="3095625" y="5238750"/>
          <p14:tracePt t="71951" x="3217863" y="5254625"/>
          <p14:tracePt t="71959" x="3354388" y="5254625"/>
          <p14:tracePt t="71967" x="3579813" y="5254625"/>
          <p14:tracePt t="71975" x="3652838" y="5270500"/>
          <p14:tracePt t="71983" x="3789363" y="5270500"/>
          <p14:tracePt t="71991" x="3943350" y="5286375"/>
          <p14:tracePt t="71999" x="4152900" y="5310188"/>
          <p14:tracePt t="72007" x="4217988" y="5326063"/>
          <p14:tracePt t="72014" x="4475163" y="5343525"/>
          <p14:tracePt t="72022" x="4548188" y="5359400"/>
          <p14:tracePt t="72030" x="4789488" y="5375275"/>
          <p14:tracePt t="72039" x="4959350" y="5375275"/>
          <p14:tracePt t="72046" x="5111750" y="5391150"/>
          <p14:tracePt t="72056" x="5289550" y="5407025"/>
          <p14:tracePt t="72062" x="5354638" y="5407025"/>
          <p14:tracePt t="72072" x="5507038" y="5430838"/>
          <p14:tracePt t="72078" x="5611813" y="5448300"/>
          <p14:tracePt t="72090" x="5732463" y="5448300"/>
          <p14:tracePt t="72093" x="5837238" y="5464175"/>
          <p14:tracePt t="72106" x="5942013" y="5480050"/>
          <p14:tracePt t="72109" x="6048375" y="5480050"/>
          <p14:tracePt t="72123" x="6080125" y="5495925"/>
          <p14:tracePt t="72125" x="6143625" y="5495925"/>
          <p14:tracePt t="72140" x="6216650" y="5511800"/>
          <p14:tracePt t="72142" x="6249988" y="5511800"/>
          <p14:tracePt t="72156" x="6281738" y="5527675"/>
          <p14:tracePt t="72158" x="6321425" y="5527675"/>
          <p14:tracePt t="72173" x="6354763" y="5527675"/>
          <p14:tracePt t="72181" x="6370638" y="5527675"/>
          <p14:tracePt t="72190" x="6386513" y="5527675"/>
          <p14:tracePt t="72197" x="6402388" y="5527675"/>
          <p14:tracePt t="72206" x="6426200" y="5527675"/>
          <p14:tracePt t="72212" x="6459538" y="5527675"/>
          <p14:tracePt t="72222" x="6491288" y="5527675"/>
          <p14:tracePt t="72228" x="6523038" y="5527675"/>
          <p14:tracePt t="72239" x="6580188" y="5527675"/>
          <p14:tracePt t="72244" x="6627813" y="5527675"/>
          <p14:tracePt t="72256" x="6700838" y="5527675"/>
          <p14:tracePt t="72260" x="6765925" y="5545138"/>
          <p14:tracePt t="72273" x="6837363" y="5545138"/>
          <p14:tracePt t="72276" x="6902450" y="5568950"/>
          <p14:tracePt t="72289" x="6991350" y="5584825"/>
          <p14:tracePt t="72292" x="7080250" y="5584825"/>
          <p14:tracePt t="72306" x="7216775" y="5600700"/>
          <p14:tracePt t="72309" x="7337425" y="5632450"/>
          <p14:tracePt t="72323" x="7491413" y="5632450"/>
          <p14:tracePt t="72325" x="7659688" y="5649913"/>
          <p14:tracePt t="72339" x="7918450" y="5705475"/>
          <p14:tracePt t="72347" x="8096250" y="5721350"/>
          <p14:tracePt t="72357" x="8248650" y="5754688"/>
          <p14:tracePt t="72363" x="8386763" y="5770563"/>
          <p14:tracePt t="72373" x="8491538" y="5786438"/>
          <p14:tracePt t="72379" x="8596313" y="5826125"/>
          <p14:tracePt t="72390" x="8675688" y="5842000"/>
          <p14:tracePt t="72395" x="8716963" y="5842000"/>
          <p14:tracePt t="72406" x="8764588" y="5842000"/>
          <p14:tracePt t="72411" x="8813800" y="5859463"/>
          <p14:tracePt t="72422" x="8869363" y="5859463"/>
          <p14:tracePt t="72427" x="8902700" y="5859463"/>
          <p14:tracePt t="72439" x="8958263" y="5859463"/>
          <p14:tracePt t="72442" x="9007475" y="5859463"/>
          <p14:tracePt t="72457" x="9055100" y="5859463"/>
          <p14:tracePt t="72459" x="9112250" y="5859463"/>
          <p14:tracePt t="72473" x="9175750" y="5859463"/>
          <p14:tracePt t="72475" x="9248775" y="5859463"/>
          <p14:tracePt t="72490" x="9264650" y="5859463"/>
          <p14:tracePt t="72491" x="9329738" y="5859463"/>
          <p14:tracePt t="72498" x="9385300" y="5859463"/>
          <p14:tracePt t="72506" x="9450388" y="5842000"/>
          <p14:tracePt t="72514" x="9507538" y="5842000"/>
          <p14:tracePt t="72523" x="9555163" y="5826125"/>
          <p14:tracePt t="72530" x="9612313" y="5810250"/>
          <p14:tracePt t="72540" x="9675813" y="5786438"/>
          <p14:tracePt t="72546" x="9732963" y="5770563"/>
          <p14:tracePt t="72556" x="9780588" y="5754688"/>
          <p14:tracePt t="72562" x="9813925" y="5737225"/>
          <p14:tracePt t="72572" x="9869488" y="5721350"/>
          <p14:tracePt t="72577" x="9918700" y="5705475"/>
          <p14:tracePt t="72589" x="9934575" y="5689600"/>
          <p14:tracePt t="72593" x="9974263" y="5665788"/>
          <p14:tracePt t="72606" x="10006013" y="5649913"/>
          <p14:tracePt t="72623" x="10023475" y="5632450"/>
          <p14:tracePt t="72626" x="10023475" y="5616575"/>
          <p14:tracePt t="72847" x="10039350" y="5616575"/>
          <p14:tracePt t="72856" x="10128250" y="5600700"/>
          <p14:tracePt t="72862" x="10233025" y="5584825"/>
          <p14:tracePt t="72872" x="10345738" y="5545138"/>
          <p14:tracePt t="72878" x="10523538" y="5511800"/>
          <p14:tracePt t="72886" x="10610850" y="5511800"/>
          <p14:tracePt t="72894" x="10748963" y="5480050"/>
          <p14:tracePt t="72902" x="10869613" y="5464175"/>
          <p14:tracePt t="72910" x="10917238" y="5464175"/>
          <p14:tracePt t="72918" x="11006138" y="5448300"/>
          <p14:tracePt t="72926" x="11055350" y="5430838"/>
          <p14:tracePt t="72934" x="11102975" y="5407025"/>
          <p14:tracePt t="72942" x="11160125" y="5391150"/>
          <p14:tracePt t="72950" x="11207750" y="5343525"/>
          <p14:tracePt t="72957" x="11249025" y="5310188"/>
          <p14:tracePt t="72966" x="11264900" y="5254625"/>
          <p14:tracePt t="72973" x="11296650" y="5205413"/>
          <p14:tracePt t="72981" x="11312525" y="5118100"/>
          <p14:tracePt t="72990" x="11312525" y="5013325"/>
          <p14:tracePt t="72997" x="11329988" y="4908550"/>
          <p14:tracePt t="73006" x="11329988" y="4786313"/>
          <p14:tracePt t="73013" x="11329988" y="4665663"/>
          <p14:tracePt t="73022" x="11329988" y="4545013"/>
          <p14:tracePt t="73029" x="11329988" y="4448175"/>
          <p14:tracePt t="73039" x="11296650" y="4343400"/>
          <p14:tracePt t="73045" x="11264900" y="4238625"/>
          <p14:tracePt t="73056" x="11207750" y="4117975"/>
          <p14:tracePt t="73060" x="11160125" y="4013200"/>
          <p14:tracePt t="73072" x="11128375" y="3908425"/>
          <p14:tracePt t="73076" x="11055350" y="3827463"/>
          <p14:tracePt t="73089" x="11006138" y="3722688"/>
          <p14:tracePt t="73092" x="10950575" y="3651250"/>
          <p14:tracePt t="73106" x="10885488" y="3586163"/>
          <p14:tracePt t="73109" x="10812463" y="3497263"/>
          <p14:tracePt t="73123" x="10725150" y="3449638"/>
          <p14:tracePt t="73125" x="10660063" y="3376613"/>
          <p14:tracePt t="73140" x="10490200" y="3287713"/>
          <p14:tracePt t="73141" x="10369550" y="3240088"/>
          <p14:tracePt t="73148" x="10233025" y="3224213"/>
          <p14:tracePt t="73156" x="10055225" y="3190875"/>
          <p14:tracePt t="73163" x="9853613" y="3151188"/>
          <p14:tracePt t="73173" x="9644063" y="3135313"/>
          <p14:tracePt t="73179" x="9434513" y="3119438"/>
          <p14:tracePt t="73189" x="9232900" y="3119438"/>
          <p14:tracePt t="73195" x="9023350" y="3119438"/>
          <p14:tracePt t="73205" x="8934450" y="3119438"/>
          <p14:tracePt t="73211" x="8612188" y="3119438"/>
          <p14:tracePt t="73222" x="8523288" y="3119438"/>
          <p14:tracePt t="73227" x="8232775" y="3119438"/>
          <p14:tracePt t="73239" x="8054975" y="3119438"/>
          <p14:tracePt t="73243" x="7974013" y="3119438"/>
          <p14:tracePt t="73256" x="7797800" y="3119438"/>
          <p14:tracePt t="73259" x="7643813" y="3119438"/>
          <p14:tracePt t="73273" x="7507288" y="3135313"/>
          <p14:tracePt t="73275" x="7337425" y="3135313"/>
          <p14:tracePt t="73289" x="7200900" y="3151188"/>
          <p14:tracePt t="73292" x="7080250" y="3167063"/>
          <p14:tracePt t="73306" x="6958013" y="3167063"/>
          <p14:tracePt t="73307" x="6821488" y="3167063"/>
          <p14:tracePt t="73314" x="6684963" y="3167063"/>
          <p14:tracePt t="73323" x="6475413" y="3167063"/>
          <p14:tracePt t="73330" x="6337300" y="3167063"/>
          <p14:tracePt t="73339" x="6184900" y="3190875"/>
          <p14:tracePt t="73346" x="6111875" y="3190875"/>
          <p14:tracePt t="73356" x="5959475" y="3190875"/>
          <p14:tracePt t="73362" x="5716588" y="3206750"/>
          <p14:tracePt t="73372" x="5548313" y="3206750"/>
          <p14:tracePt t="73378" x="5475288" y="3206750"/>
          <p14:tracePt t="73390" x="5305425" y="3206750"/>
          <p14:tracePt t="73394" x="5168900" y="3206750"/>
          <p14:tracePt t="73406" x="5006975" y="3206750"/>
          <p14:tracePt t="73409" x="4894263" y="3206750"/>
          <p14:tracePt t="73422" x="4733925" y="3206750"/>
          <p14:tracePt t="73425" x="4595813" y="3206750"/>
          <p14:tracePt t="73439" x="4475163" y="3206750"/>
          <p14:tracePt t="73442" x="4354513" y="3206750"/>
          <p14:tracePt t="73457" x="4217988" y="3206750"/>
          <p14:tracePt t="73458" x="4095750" y="3190875"/>
          <p14:tracePt t="73465" x="3975100" y="3190875"/>
          <p14:tracePt t="73473" x="3854450" y="3190875"/>
          <p14:tracePt t="73481" x="3733800" y="3167063"/>
          <p14:tracePt t="73490" x="3636963" y="3167063"/>
          <p14:tracePt t="73498" x="3532188" y="3167063"/>
          <p14:tracePt t="73507" x="3427413" y="3167063"/>
          <p14:tracePt t="73513" x="3338513" y="3167063"/>
          <p14:tracePt t="73523" x="3233738" y="3167063"/>
          <p14:tracePt t="73529" x="3152775" y="3167063"/>
          <p14:tracePt t="73540" x="3063875" y="3167063"/>
          <p14:tracePt t="73545" x="3000375" y="3167063"/>
          <p14:tracePt t="73557" x="2911475" y="3167063"/>
          <p14:tracePt t="73561" x="2838450" y="3190875"/>
          <p14:tracePt t="73574" x="2757488" y="3206750"/>
          <p14:tracePt t="73578" x="2701925" y="3224213"/>
          <p14:tracePt t="73589" x="2620963" y="3240088"/>
          <p14:tracePt t="73592" x="2563813" y="3255963"/>
          <p14:tracePt t="73607" x="2516188" y="3287713"/>
          <p14:tracePt t="73609" x="2459038" y="3311525"/>
          <p14:tracePt t="73622" x="2411413" y="3344863"/>
          <p14:tracePt t="73625" x="2338388" y="3376613"/>
          <p14:tracePt t="73639" x="2257425" y="3433763"/>
          <p14:tracePt t="73647" x="2217738" y="3465513"/>
          <p14:tracePt t="73656" x="2168525" y="3497263"/>
          <p14:tracePt t="73663" x="2136775" y="3529013"/>
          <p14:tracePt t="73672" x="2120900" y="3546475"/>
          <p14:tracePt t="73679" x="2079625" y="3586163"/>
          <p14:tracePt t="73689" x="2047875" y="3617913"/>
          <p14:tracePt t="73695" x="2032000" y="3651250"/>
          <p14:tracePt t="73706" x="2016125" y="3667125"/>
          <p14:tracePt t="73711" x="2000250" y="3706813"/>
          <p14:tracePt t="73723" x="1984375" y="3738563"/>
          <p14:tracePt t="73727" x="1984375" y="3756025"/>
          <p14:tracePt t="73739" x="1958975" y="3787775"/>
          <p14:tracePt t="73743" x="1958975" y="3811588"/>
          <p14:tracePt t="73756" x="1958975" y="3843338"/>
          <p14:tracePt t="73759" x="1958975" y="3860800"/>
          <p14:tracePt t="73773" x="1958975" y="3876675"/>
          <p14:tracePt t="73775" x="1958975" y="3908425"/>
          <p14:tracePt t="73790" x="1958975" y="3932238"/>
          <p14:tracePt t="73791" x="1958975" y="3981450"/>
          <p14:tracePt t="73798" x="1984375" y="4029075"/>
          <p14:tracePt t="73806" x="2000250" y="4086225"/>
          <p14:tracePt t="73814" x="2047875" y="4206875"/>
          <p14:tracePt t="73823" x="2105025" y="4287838"/>
          <p14:tracePt t="73830" x="2152650" y="4408488"/>
          <p14:tracePt t="73840" x="2217738" y="4529138"/>
          <p14:tracePt t="73845" x="2273300" y="4584700"/>
          <p14:tracePt t="73856" x="2411413" y="4770438"/>
          <p14:tracePt t="73861" x="2459038" y="4827588"/>
          <p14:tracePt t="73872" x="2652713" y="4995863"/>
          <p14:tracePt t="73877" x="2701925" y="5045075"/>
          <p14:tracePt t="73889" x="2838450" y="5133975"/>
          <p14:tracePt t="73893" x="2943225" y="5189538"/>
          <p14:tracePt t="73906" x="3063875" y="5238750"/>
          <p14:tracePt t="73909" x="3184525" y="5286375"/>
          <p14:tracePt t="73923" x="3306763" y="5326063"/>
          <p14:tracePt t="73925" x="3516313" y="5375275"/>
          <p14:tracePt t="73940" x="3684588" y="5391150"/>
          <p14:tracePt t="73941" x="3854450" y="5407025"/>
          <p14:tracePt t="73948" x="4064000" y="5430838"/>
          <p14:tracePt t="73957" x="4273550" y="5448300"/>
          <p14:tracePt t="73965" x="4491038" y="5448300"/>
          <p14:tracePt t="73973" x="4733925" y="5448300"/>
          <p14:tracePt t="73980" x="4975225" y="5448300"/>
          <p14:tracePt t="73989" x="5200650" y="5448300"/>
          <p14:tracePt t="73996" x="5305425" y="5448300"/>
          <p14:tracePt t="74006" x="5491163" y="5448300"/>
          <p14:tracePt t="74012" x="5627688" y="5464175"/>
          <p14:tracePt t="74022" x="5765800" y="5480050"/>
          <p14:tracePt t="74028" x="5870575" y="5480050"/>
          <p14:tracePt t="74039" x="5975350" y="5495925"/>
          <p14:tracePt t="74044" x="6007100" y="5495925"/>
          <p14:tracePt t="74057" x="6064250" y="5511800"/>
          <p14:tracePt t="74060" x="6111875" y="5511800"/>
          <p14:tracePt t="74072" x="6143625" y="5527675"/>
          <p14:tracePt t="74075" x="6169025" y="5527675"/>
          <p14:tracePt t="74089" x="6184900" y="5527675"/>
          <p14:tracePt t="74091" x="6200775" y="554513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9C321-CCD8-6E8B-B6A9-D609F8C92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음악 장르 분류기 </a:t>
            </a:r>
            <a:r>
              <a:rPr lang="ko-KR" altLang="en-US" dirty="0" err="1"/>
              <a:t>아키텍쳐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en-US" altLang="ko-KR" dirty="0" err="1"/>
              <a:t>EfficientNet</a:t>
            </a:r>
            <a:endParaRPr lang="en-KR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828ED9A-4541-6F10-0EA6-CA04BE2B4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2510"/>
            <a:ext cx="10515600" cy="4562329"/>
          </a:xfrm>
        </p:spPr>
        <p:txBody>
          <a:bodyPr>
            <a:normAutofit/>
          </a:bodyPr>
          <a:lstStyle/>
          <a:p>
            <a:r>
              <a:rPr lang="ko-KR" altLang="en-US" sz="2600" dirty="0"/>
              <a:t>파라미터의 수가 적고</a:t>
            </a:r>
            <a:r>
              <a:rPr lang="en-US" altLang="ko-KR" sz="2600" dirty="0"/>
              <a:t>, </a:t>
            </a:r>
            <a:r>
              <a:rPr lang="ko-KR" altLang="en-US" sz="2600" dirty="0"/>
              <a:t>학습속도가 빠른 장점</a:t>
            </a:r>
            <a:r>
              <a:rPr lang="en-US" altLang="ko-KR" sz="2600" dirty="0"/>
              <a:t>.</a:t>
            </a:r>
          </a:p>
          <a:p>
            <a:endParaRPr lang="en-US" altLang="ko-KR" sz="2600" dirty="0"/>
          </a:p>
          <a:p>
            <a:endParaRPr lang="en-US" altLang="ko-KR" sz="2600" dirty="0"/>
          </a:p>
          <a:p>
            <a:endParaRPr lang="en-US" altLang="ko-KR" sz="2600" dirty="0"/>
          </a:p>
          <a:p>
            <a:endParaRPr lang="en-US" altLang="ko-KR" sz="2600" dirty="0"/>
          </a:p>
          <a:p>
            <a:endParaRPr lang="en-US" altLang="ko-KR" sz="2600" dirty="0"/>
          </a:p>
          <a:p>
            <a:r>
              <a:rPr lang="en-US" altLang="ko-KR" sz="2600" dirty="0"/>
              <a:t>Kaggle</a:t>
            </a:r>
            <a:r>
              <a:rPr lang="ko-KR" altLang="en-US" sz="2600" dirty="0"/>
              <a:t>의 </a:t>
            </a:r>
            <a:r>
              <a:rPr lang="en-US" altLang="ko-KR" sz="2600" dirty="0"/>
              <a:t>Resnet-18 </a:t>
            </a:r>
            <a:r>
              <a:rPr lang="ko-KR" altLang="en-US" sz="2600" dirty="0"/>
              <a:t>을 활용한 튜토리얼</a:t>
            </a:r>
            <a:r>
              <a:rPr lang="en-US" altLang="ko-KR" sz="2600" dirty="0"/>
              <a:t>(accuracy:66%)</a:t>
            </a:r>
            <a:r>
              <a:rPr lang="ko-KR" altLang="en-US" sz="2600" dirty="0"/>
              <a:t>을</a:t>
            </a:r>
            <a:endParaRPr lang="en-US" altLang="ko-KR" sz="2600" dirty="0"/>
          </a:p>
          <a:p>
            <a:pPr marL="0" indent="0">
              <a:buNone/>
            </a:pPr>
            <a:r>
              <a:rPr lang="en-US" altLang="ko-KR" sz="2600" dirty="0"/>
              <a:t>  Baseline</a:t>
            </a:r>
            <a:r>
              <a:rPr lang="ko-KR" altLang="en-US" sz="2600" dirty="0"/>
              <a:t>으로 설정하고 </a:t>
            </a:r>
            <a:r>
              <a:rPr lang="en-US" altLang="ko-KR" sz="2600" dirty="0"/>
              <a:t>Pretrained</a:t>
            </a:r>
            <a:r>
              <a:rPr lang="ko-KR" altLang="en-US" sz="2600" dirty="0"/>
              <a:t>된 </a:t>
            </a:r>
            <a:r>
              <a:rPr lang="en-US" altLang="ko-KR" sz="2600" dirty="0" err="1"/>
              <a:t>Efficientnet</a:t>
            </a:r>
            <a:r>
              <a:rPr lang="ko-KR" altLang="en-US" sz="2600" dirty="0"/>
              <a:t> 을 </a:t>
            </a:r>
            <a:r>
              <a:rPr lang="en-US" altLang="ko-KR" sz="2600" dirty="0"/>
              <a:t>Dataset</a:t>
            </a:r>
            <a:r>
              <a:rPr lang="ko-KR" altLang="en-US" sz="2600" dirty="0"/>
              <a:t>에 맞게  </a:t>
            </a:r>
            <a:endParaRPr lang="en-US" altLang="ko-KR" sz="2600" dirty="0"/>
          </a:p>
          <a:p>
            <a:pPr marL="0" indent="0">
              <a:buNone/>
            </a:pPr>
            <a:r>
              <a:rPr lang="en-US" altLang="ko-KR" sz="2600" dirty="0"/>
              <a:t>  finetuning</a:t>
            </a:r>
            <a:r>
              <a:rPr lang="ko-KR" altLang="en-US" sz="2600" dirty="0"/>
              <a:t>하여 음악 장르를 분류</a:t>
            </a:r>
            <a:endParaRPr lang="en-US" altLang="ko-KR" sz="2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54861AE-EB38-1F08-7A9B-B9944A88CB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868" y="2332867"/>
            <a:ext cx="2891757" cy="2192265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8A700C8C-3049-6442-1F91-61CD863968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360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32"/>
    </mc:Choice>
    <mc:Fallback>
      <p:transition spd="slow" advTm="37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99" x="12176125" y="3206750"/>
          <p14:tracePt t="5010" x="12055475" y="3206750"/>
          <p14:tracePt t="5015" x="11933238" y="3224213"/>
          <p14:tracePt t="5022" x="11707813" y="3240088"/>
          <p14:tracePt t="5030" x="11466513" y="3255963"/>
          <p14:tracePt t="5040" x="11264900" y="3271838"/>
          <p14:tracePt t="5047" x="11022013" y="3311525"/>
          <p14:tracePt t="5053" x="10934700" y="3311525"/>
          <p14:tracePt t="5060" x="10748963" y="3344863"/>
          <p14:tracePt t="5067" x="10571163" y="3344863"/>
          <p14:tracePt t="5076" x="10523538" y="3360738"/>
          <p14:tracePt t="5084" x="10418763" y="3360738"/>
          <p14:tracePt t="5091" x="10369550" y="3376613"/>
          <p14:tracePt t="5098" x="10296525" y="3392488"/>
          <p14:tracePt t="5107" x="10264775" y="3392488"/>
          <p14:tracePt t="5115" x="10248900" y="3392488"/>
          <p14:tracePt t="5122" x="10233025" y="3408363"/>
          <p14:tracePt t="5131" x="10207625" y="3408363"/>
          <p14:tracePt t="5154" x="10207625" y="3433763"/>
          <p14:tracePt t="5201" x="10207625" y="3449638"/>
          <p14:tracePt t="5209" x="10191750" y="3449638"/>
          <p14:tracePt t="5218" x="10191750" y="3465513"/>
          <p14:tracePt t="5225" x="10175875" y="3481388"/>
          <p14:tracePt t="5233" x="10144125" y="3497263"/>
          <p14:tracePt t="5241" x="10128250" y="3529013"/>
          <p14:tracePt t="5249" x="10055225" y="3602038"/>
          <p14:tracePt t="5258" x="9990138" y="3667125"/>
          <p14:tracePt t="5265" x="9901238" y="3756025"/>
          <p14:tracePt t="5274" x="9796463" y="3876675"/>
          <p14:tracePt t="5281" x="9659938" y="3981450"/>
          <p14:tracePt t="5289" x="9523413" y="4102100"/>
          <p14:tracePt t="5297" x="9369425" y="4222750"/>
          <p14:tracePt t="5305" x="9175750" y="4359275"/>
          <p14:tracePt t="5314" x="8990013" y="4497388"/>
          <p14:tracePt t="5320" x="8764588" y="4665663"/>
          <p14:tracePt t="5330" x="8555038" y="4811713"/>
          <p14:tracePt t="5336" x="8337550" y="4964113"/>
          <p14:tracePt t="5344" x="8112125" y="5118100"/>
          <p14:tracePt t="5352" x="7902575" y="5270500"/>
          <p14:tracePt t="5360" x="7659688" y="5430838"/>
          <p14:tracePt t="5368" x="7442200" y="5568950"/>
          <p14:tracePt t="5376" x="7216775" y="5721350"/>
          <p14:tracePt t="5662" x="7185025" y="5721350"/>
          <p14:tracePt t="5670" x="7064375" y="5705475"/>
          <p14:tracePt t="5678" x="6975475" y="5689600"/>
          <p14:tracePt t="5686" x="6870700" y="5649913"/>
          <p14:tracePt t="5694" x="6765925" y="5632450"/>
          <p14:tracePt t="5702" x="6643688" y="5600700"/>
          <p14:tracePt t="5710" x="6523038" y="5584825"/>
          <p14:tracePt t="5718" x="6426200" y="5568950"/>
          <p14:tracePt t="5725" x="6281738" y="5545138"/>
          <p14:tracePt t="5733" x="6022975" y="5495925"/>
          <p14:tracePt t="5741" x="5805488" y="5448300"/>
          <p14:tracePt t="5749" x="5580063" y="5391150"/>
          <p14:tracePt t="5757" x="5354638" y="5343525"/>
          <p14:tracePt t="5765" x="5127625" y="5270500"/>
          <p14:tracePt t="5772" x="4910138" y="5205413"/>
          <p14:tracePt t="5781" x="4700588" y="5133975"/>
          <p14:tracePt t="5788" x="4532313" y="5068888"/>
          <p14:tracePt t="5797" x="4338638" y="4964113"/>
          <p14:tracePt t="5804" x="4152900" y="4859338"/>
          <p14:tracePt t="5814" x="4095750" y="4827588"/>
          <p14:tracePt t="5820" x="3943350" y="4738688"/>
          <p14:tracePt t="5830" x="3805238" y="4649788"/>
          <p14:tracePt t="5836" x="3684588" y="4568825"/>
          <p14:tracePt t="5847" x="3595688" y="4497388"/>
          <p14:tracePt t="5852" x="3498850" y="4448175"/>
          <p14:tracePt t="5864" x="3411538" y="4375150"/>
          <p14:tracePt t="5868" x="3338513" y="4327525"/>
          <p14:tracePt t="5881" x="3273425" y="4287838"/>
          <p14:tracePt t="5885" x="3201988" y="4254500"/>
          <p14:tracePt t="5897" x="3136900" y="4206875"/>
          <p14:tracePt t="5900" x="3063875" y="4149725"/>
          <p14:tracePt t="5914" x="2943225" y="4070350"/>
          <p14:tracePt t="5916" x="2838450" y="3997325"/>
          <p14:tracePt t="5931" x="2741613" y="3932238"/>
          <p14:tracePt t="5932" x="2620963" y="3860800"/>
          <p14:tracePt t="5939" x="2500313" y="3756025"/>
          <p14:tracePt t="5947" x="2362200" y="3667125"/>
          <p14:tracePt t="5955" x="2290763" y="3617913"/>
          <p14:tracePt t="5964" x="2168525" y="3529013"/>
          <p14:tracePt t="5971" x="2079625" y="3465513"/>
          <p14:tracePt t="5982" x="1984375" y="3376613"/>
          <p14:tracePt t="5987" x="1895475" y="3328988"/>
          <p14:tracePt t="5998" x="1862138" y="3311525"/>
          <p14:tracePt t="6003" x="1741488" y="3240088"/>
          <p14:tracePt t="6014" x="1685925" y="3206750"/>
          <p14:tracePt t="6019" x="1636713" y="3167063"/>
          <p14:tracePt t="6030" x="1581150" y="3151188"/>
          <p14:tracePt t="6034" x="1563688" y="3135313"/>
          <p14:tracePt t="6047" x="1531938" y="3119438"/>
          <p14:tracePt t="6050" x="1500188" y="3101975"/>
          <p14:tracePt t="6064" x="1466850" y="3086100"/>
          <p14:tracePt t="6066" x="1443038" y="3086100"/>
          <p14:tracePt t="6081" x="1427163" y="3070225"/>
          <p14:tracePt t="6494" x="1484313" y="3070225"/>
          <p14:tracePt t="6502" x="1531938" y="3070225"/>
          <p14:tracePt t="6510" x="1604963" y="3070225"/>
          <p14:tracePt t="6518" x="1685925" y="3070225"/>
          <p14:tracePt t="6526" x="1757363" y="3070225"/>
          <p14:tracePt t="6534" x="1862138" y="3086100"/>
          <p14:tracePt t="6542" x="1943100" y="3119438"/>
          <p14:tracePt t="6550" x="2047875" y="3151188"/>
          <p14:tracePt t="6558" x="2136775" y="3190875"/>
          <p14:tracePt t="6566" x="2217738" y="3224213"/>
          <p14:tracePt t="6574" x="2241550" y="3240088"/>
          <p14:tracePt t="6581" x="2306638" y="3287713"/>
          <p14:tracePt t="6590" x="2362200" y="3311525"/>
          <p14:tracePt t="6597" x="2378075" y="3328988"/>
          <p14:tracePt t="6605" x="2411413" y="3344863"/>
          <p14:tracePt t="6614" x="2427288" y="3376613"/>
          <p14:tracePt t="6621" x="2443163" y="3376613"/>
          <p14:tracePt t="6630" x="2443163" y="3392488"/>
          <p14:tracePt t="6636" x="2459038" y="3392488"/>
          <p14:tracePt t="6660" x="2459038" y="3408363"/>
          <p14:tracePt t="7612" x="2459038" y="3433763"/>
          <p14:tracePt t="7619" x="2459038" y="3449638"/>
          <p14:tracePt t="7630" x="2459038" y="3465513"/>
          <p14:tracePt t="7636" x="2459038" y="3497263"/>
          <p14:tracePt t="7644" x="2459038" y="3513138"/>
          <p14:tracePt t="7652" x="2459038" y="3529013"/>
          <p14:tracePt t="7659" x="2459038" y="3570288"/>
          <p14:tracePt t="7668" x="2459038" y="3586163"/>
          <p14:tracePt t="7675" x="2459038" y="3602038"/>
          <p14:tracePt t="7691" x="2459038" y="3617913"/>
          <p14:tracePt t="7707" x="2459038" y="3633788"/>
          <p14:tracePt t="7857" x="2443163" y="3633788"/>
          <p14:tracePt t="8183" x="2443163" y="3651250"/>
          <p14:tracePt t="8214" x="2443163" y="3667125"/>
          <p14:tracePt t="8223" x="2427288" y="3667125"/>
          <p14:tracePt t="8231" x="2427288" y="3690938"/>
          <p14:tracePt t="8254" x="2411413" y="3706813"/>
          <p14:tracePt t="8264" x="2411413" y="3722688"/>
          <p14:tracePt t="8278" x="2411413" y="3738563"/>
          <p14:tracePt t="8293" x="2395538" y="3756025"/>
          <p14:tracePt t="8302" x="2395538" y="3771900"/>
          <p14:tracePt t="8317" x="2378075" y="3787775"/>
          <p14:tracePt t="8326" x="2378075" y="3811588"/>
          <p14:tracePt t="8341" x="2362200" y="3827463"/>
          <p14:tracePt t="8349" x="2362200" y="3843338"/>
          <p14:tracePt t="8365" x="2362200" y="3860800"/>
          <p14:tracePt t="8380" x="2338388" y="3876675"/>
          <p14:tracePt t="9102" x="2322513" y="3876675"/>
          <p14:tracePt t="9118" x="2322513" y="3892550"/>
          <p14:tracePt t="9126" x="2306638" y="3892550"/>
          <p14:tracePt t="9332" x="2306638" y="3908425"/>
          <p14:tracePt t="9340" x="2290763" y="3908425"/>
          <p14:tracePt t="9443" x="2273300" y="3908425"/>
          <p14:tracePt t="9475" x="2257425" y="3908425"/>
          <p14:tracePt t="9483" x="2257425" y="3932238"/>
          <p14:tracePt t="9498" x="2241550" y="3932238"/>
          <p14:tracePt t="9514" x="2217738" y="3932238"/>
          <p14:tracePt t="9538" x="2201863" y="3932238"/>
          <p14:tracePt t="9563" x="2201863" y="3948113"/>
          <p14:tracePt t="9569" x="2185988" y="3948113"/>
          <p14:tracePt t="9617" x="2168525" y="3948113"/>
          <p14:tracePt t="9649" x="2152650" y="3948113"/>
          <p14:tracePt t="9673" x="2136775" y="3948113"/>
          <p14:tracePt t="9699" x="2120900" y="3948113"/>
          <p14:tracePt t="9723" x="2105025" y="3948113"/>
          <p14:tracePt t="9752" x="2079625" y="3948113"/>
          <p14:tracePt t="9783" x="2063750" y="3948113"/>
          <p14:tracePt t="9799" x="2047875" y="3948113"/>
          <p14:tracePt t="9815" x="2032000" y="3948113"/>
          <p14:tracePt t="9831" x="2016125" y="3948113"/>
          <p14:tracePt t="9839" x="2000250" y="3948113"/>
          <p14:tracePt t="9855" x="1984375" y="3965575"/>
          <p14:tracePt t="9871" x="1958975" y="3965575"/>
          <p14:tracePt t="9895" x="1943100" y="3965575"/>
          <p14:tracePt t="9903" x="1927225" y="3965575"/>
          <p14:tracePt t="9927" x="1911350" y="3965575"/>
          <p14:tracePt t="9942" x="1895475" y="3965575"/>
          <p14:tracePt t="9958" x="1878013" y="3965575"/>
          <p14:tracePt t="9982" x="1862138" y="3965575"/>
          <p14:tracePt t="9990" x="1862138" y="3981450"/>
          <p14:tracePt t="9998" x="1846263" y="3981450"/>
          <p14:tracePt t="10015" x="1822450" y="3981450"/>
          <p14:tracePt t="10204" x="1846263" y="3981450"/>
          <p14:tracePt t="10227" x="1862138" y="3981450"/>
          <p14:tracePt t="10235" x="1878013" y="3981450"/>
          <p14:tracePt t="10243" x="1895475" y="3981450"/>
          <p14:tracePt t="10259" x="1911350" y="3981450"/>
          <p14:tracePt t="10267" x="1927225" y="3981450"/>
          <p14:tracePt t="10275" x="1958975" y="3981450"/>
          <p14:tracePt t="10283" x="1984375" y="3981450"/>
          <p14:tracePt t="10291" x="2000250" y="3981450"/>
          <p14:tracePt t="10299" x="2016125" y="3981450"/>
          <p14:tracePt t="10307" x="2032000" y="3965575"/>
          <p14:tracePt t="10315" x="2047875" y="3965575"/>
          <p14:tracePt t="10322" x="2063750" y="3965575"/>
          <p14:tracePt t="10338" x="2079625" y="3965575"/>
          <p14:tracePt t="10354" x="2105025" y="3965575"/>
          <p14:tracePt t="10364" x="2120900" y="3965575"/>
          <p14:tracePt t="10394" x="2136775" y="3965575"/>
          <p14:tracePt t="10743" x="2120900" y="3965575"/>
          <p14:tracePt t="10783" x="2105025" y="3948113"/>
          <p14:tracePt t="10791" x="2079625" y="3948113"/>
          <p14:tracePt t="10799" x="2063750" y="3932238"/>
          <p14:tracePt t="10807" x="2047875" y="3932238"/>
          <p14:tracePt t="10815" x="2016125" y="3908425"/>
          <p14:tracePt t="10823" x="1984375" y="3892550"/>
          <p14:tracePt t="10831" x="1927225" y="3860800"/>
          <p14:tracePt t="10838" x="1895475" y="3843338"/>
          <p14:tracePt t="10847" x="1846263" y="3811588"/>
          <p14:tracePt t="10853" x="1806575" y="3771900"/>
          <p14:tracePt t="10863" x="1757363" y="3738563"/>
          <p14:tracePt t="10870" x="1701800" y="3706813"/>
          <p14:tracePt t="10877" x="1685925" y="3690938"/>
          <p14:tracePt t="10885" x="1652588" y="3651250"/>
          <p14:tracePt t="10893" x="1620838" y="3617913"/>
          <p14:tracePt t="10901" x="1604963" y="3602038"/>
          <p14:tracePt t="10909" x="1563688" y="3570288"/>
          <p14:tracePt t="10917" x="1547813" y="3546475"/>
          <p14:tracePt t="10925" x="1531938" y="3513138"/>
          <p14:tracePt t="10933" x="1516063" y="3513138"/>
          <p14:tracePt t="10941" x="1500188" y="3497263"/>
          <p14:tracePt t="10949" x="1484313" y="3481388"/>
          <p14:tracePt t="10965" x="1484313" y="3465513"/>
          <p14:tracePt t="10972" x="1466850" y="3465513"/>
          <p14:tracePt t="11052" x="1466850" y="3449638"/>
          <p14:tracePt t="11655" x="1466850" y="3433763"/>
          <p14:tracePt t="11678" x="1466850" y="3408363"/>
          <p14:tracePt t="11694" x="1466850" y="3392488"/>
          <p14:tracePt t="11725" x="1466850" y="3376613"/>
          <p14:tracePt t="11837" x="1466850" y="3360738"/>
          <p14:tracePt t="12321" x="1466850" y="3376613"/>
          <p14:tracePt t="12360" x="1466850" y="3392488"/>
          <p14:tracePt t="12368" x="1484313" y="3392488"/>
          <p14:tracePt t="12384" x="1484313" y="3408363"/>
          <p14:tracePt t="12407" x="1484313" y="3433763"/>
          <p14:tracePt t="12431" x="1484313" y="3449638"/>
          <p14:tracePt t="12455" x="1484313" y="3465513"/>
          <p14:tracePt t="12464" x="1484313" y="3481388"/>
          <p14:tracePt t="12471" x="1484313" y="3497263"/>
          <p14:tracePt t="12481" x="1500188" y="3513138"/>
          <p14:tracePt t="12494" x="1500188" y="3529013"/>
          <p14:tracePt t="12502" x="1500188" y="3546475"/>
          <p14:tracePt t="12510" x="1500188" y="3570288"/>
          <p14:tracePt t="12518" x="1500188" y="3586163"/>
          <p14:tracePt t="12526" x="1516063" y="3602038"/>
          <p14:tracePt t="12542" x="1516063" y="3617913"/>
          <p14:tracePt t="12558" x="1516063" y="3633788"/>
          <p14:tracePt t="12582" x="1516063" y="3651250"/>
          <p14:tracePt t="12621" x="1516063" y="3667125"/>
          <p14:tracePt t="12647" x="1516063" y="3690938"/>
          <p14:tracePt t="12653" x="1531938" y="3690938"/>
          <p14:tracePt t="12677" x="1531938" y="3706813"/>
          <p14:tracePt t="12717" x="1531938" y="3722688"/>
          <p14:tracePt t="12756" x="1531938" y="3738563"/>
          <p14:tracePt t="13042" x="1516063" y="3738563"/>
          <p14:tracePt t="13097" x="1500188" y="3738563"/>
          <p14:tracePt t="13121" x="1484313" y="3722688"/>
          <p14:tracePt t="13137" x="1466850" y="3722688"/>
          <p14:tracePt t="13160" x="1443038" y="3706813"/>
          <p14:tracePt t="13176" x="1427163" y="3706813"/>
          <p14:tracePt t="13184" x="1427163" y="3690938"/>
          <p14:tracePt t="13192" x="1411288" y="3690938"/>
          <p14:tracePt t="13216" x="1395413" y="3667125"/>
          <p14:tracePt t="13232" x="1379538" y="3667125"/>
          <p14:tracePt t="13240" x="1379538" y="3651250"/>
          <p14:tracePt t="13255" x="1362075" y="3651250"/>
          <p14:tracePt t="13264" x="1362075" y="3633788"/>
          <p14:tracePt t="13303" x="1362075" y="3617913"/>
          <p14:tracePt t="13367" x="1362075" y="3602038"/>
          <p14:tracePt t="13390" x="1379538" y="3602038"/>
          <p14:tracePt t="13407" x="1379538" y="3586163"/>
          <p14:tracePt t="13423" x="1395413" y="3586163"/>
          <p14:tracePt t="13432" x="1395413" y="3570288"/>
          <p14:tracePt t="13448" x="1411288" y="3570288"/>
          <p14:tracePt t="13478" x="1427163" y="3570288"/>
          <p14:tracePt t="13486" x="1427163" y="3546475"/>
          <p14:tracePt t="13509" x="1443038" y="3546475"/>
          <p14:tracePt t="13541" x="1466850" y="3546475"/>
          <p14:tracePt t="13581" x="1484313" y="3546475"/>
          <p14:tracePt t="13604" x="1500188" y="3546475"/>
          <p14:tracePt t="13621" x="1500188" y="3570288"/>
          <p14:tracePt t="13652" x="1516063" y="3570288"/>
          <p14:tracePt t="13660" x="1516063" y="3586163"/>
          <p14:tracePt t="13691" x="1516063" y="3602038"/>
          <p14:tracePt t="13707" x="1531938" y="3617913"/>
          <p14:tracePt t="13731" x="1531938" y="3633788"/>
          <p14:tracePt t="13755" x="1531938" y="3651250"/>
          <p14:tracePt t="13780" x="1531938" y="3667125"/>
          <p14:tracePt t="13795" x="1547813" y="3690938"/>
          <p14:tracePt t="13826" x="1547813" y="3706813"/>
          <p14:tracePt t="13858" x="1547813" y="3722688"/>
          <p14:tracePt t="13954" x="1547813" y="3738563"/>
          <p14:tracePt t="13969" x="1531938" y="3738563"/>
          <p14:tracePt t="14056" x="1516063" y="3738563"/>
          <p14:tracePt t="14112" x="1500188" y="3738563"/>
          <p14:tracePt t="14215" x="1484313" y="3738563"/>
          <p14:tracePt t="14310" x="1466850" y="3738563"/>
          <p14:tracePt t="14381" x="1443038" y="3738563"/>
          <p14:tracePt t="14421" x="1427163" y="3738563"/>
          <p14:tracePt t="14437" x="1427163" y="3722688"/>
          <p14:tracePt t="14461" x="1411288" y="3722688"/>
          <p14:tracePt t="14484" x="1395413" y="3722688"/>
          <p14:tracePt t="14508" x="1395413" y="3706813"/>
          <p14:tracePt t="14532" x="1379538" y="3706813"/>
          <p14:tracePt t="14563" x="1379538" y="3690938"/>
          <p14:tracePt t="14619" x="1379538" y="3667125"/>
          <p14:tracePt t="14809" x="1395413" y="3667125"/>
          <p14:tracePt t="15301" x="1395413" y="3690938"/>
          <p14:tracePt t="16055" x="1395413" y="3667125"/>
          <p14:tracePt t="18718" x="1411288" y="3667125"/>
          <p14:tracePt t="18727" x="1443038" y="3667125"/>
          <p14:tracePt t="18734" x="1484313" y="3667125"/>
          <p14:tracePt t="18742" x="1516063" y="3667125"/>
          <p14:tracePt t="18749" x="1563688" y="3667125"/>
          <p14:tracePt t="18757" x="1620838" y="3667125"/>
          <p14:tracePt t="18765" x="1685925" y="3667125"/>
          <p14:tracePt t="18773" x="1757363" y="3667125"/>
          <p14:tracePt t="18781" x="1822450" y="3667125"/>
          <p14:tracePt t="18789" x="1911350" y="3667125"/>
          <p14:tracePt t="18797" x="2000250" y="3667125"/>
          <p14:tracePt t="18804" x="2079625" y="3667125"/>
          <p14:tracePt t="18814" x="2168525" y="3667125"/>
          <p14:tracePt t="18820" x="2273300" y="3667125"/>
          <p14:tracePt t="18831" x="2362200" y="3690938"/>
          <p14:tracePt t="18836" x="2443163" y="3690938"/>
          <p14:tracePt t="18847" x="2532063" y="3706813"/>
          <p14:tracePt t="18852" x="2597150" y="3706813"/>
          <p14:tracePt t="18864" x="2636838" y="3706813"/>
          <p14:tracePt t="18868" x="2684463" y="3722688"/>
          <p14:tracePt t="18881" x="2757488" y="3722688"/>
          <p14:tracePt t="18884" x="2789238" y="3722688"/>
          <p14:tracePt t="18898" x="2838450" y="3722688"/>
          <p14:tracePt t="18900" x="2878138" y="3722688"/>
          <p14:tracePt t="18914" x="2894013" y="3722688"/>
          <p14:tracePt t="18916" x="2911475" y="3722688"/>
          <p14:tracePt t="18931" x="2927350" y="3722688"/>
          <p14:tracePt t="18932" x="2943225" y="3722688"/>
          <p14:tracePt t="18955" x="2959100" y="3722688"/>
          <p14:tracePt t="19281" x="2974975" y="3722688"/>
          <p14:tracePt t="19298" x="3000375" y="3722688"/>
          <p14:tracePt t="19328" x="3016250" y="3722688"/>
          <p14:tracePt t="19352" x="3032125" y="3722688"/>
          <p14:tracePt t="19391" x="3048000" y="3722688"/>
          <p14:tracePt t="21080" x="3063875" y="3722688"/>
          <p14:tracePt t="21097" x="3079750" y="3722688"/>
          <p14:tracePt t="21103" x="3095625" y="3722688"/>
          <p14:tracePt t="21111" x="3121025" y="3722688"/>
          <p14:tracePt t="21119" x="3136900" y="3722688"/>
          <p14:tracePt t="21127" x="3168650" y="3722688"/>
          <p14:tracePt t="21135" x="3168650" y="3738563"/>
          <p14:tracePt t="21143" x="3184525" y="3738563"/>
          <p14:tracePt t="21151" x="3201988" y="3738563"/>
          <p14:tracePt t="21159" x="3217863" y="3738563"/>
          <p14:tracePt t="21174" x="3233738" y="3756025"/>
          <p14:tracePt t="21198" x="3257550" y="3756025"/>
          <p14:tracePt t="21556" x="3273425" y="3756025"/>
          <p14:tracePt t="21564" x="3289300" y="3756025"/>
          <p14:tracePt t="21572" x="3306763" y="3756025"/>
          <p14:tracePt t="21581" x="3354388" y="3756025"/>
          <p14:tracePt t="21588" x="3378200" y="3756025"/>
          <p14:tracePt t="21597" x="3411538" y="3756025"/>
          <p14:tracePt t="21603" x="3443288" y="3756025"/>
          <p14:tracePt t="21611" x="3475038" y="3756025"/>
          <p14:tracePt t="21619" x="3516313" y="3756025"/>
          <p14:tracePt t="21627" x="3548063" y="3756025"/>
          <p14:tracePt t="21635" x="3579813" y="3771900"/>
          <p14:tracePt t="21643" x="3613150" y="3771900"/>
          <p14:tracePt t="21650" x="3636963" y="3771900"/>
          <p14:tracePt t="21658" x="3668713" y="3787775"/>
          <p14:tracePt t="21666" x="3684588" y="3787775"/>
          <p14:tracePt t="21682" x="3700463" y="3787775"/>
          <p14:tracePt t="21690" x="3717925" y="3787775"/>
          <p14:tracePt t="21706" x="3717925" y="3811588"/>
          <p14:tracePt t="21714" x="3733800" y="3811588"/>
          <p14:tracePt t="21738" x="3757613" y="3811588"/>
          <p14:tracePt t="36444" x="3757613" y="3787775"/>
          <p14:tracePt t="36454" x="3838575" y="3738563"/>
          <p14:tracePt t="36459" x="3927475" y="3651250"/>
          <p14:tracePt t="36468" x="4095750" y="3481388"/>
          <p14:tracePt t="36476" x="4338638" y="3224213"/>
          <p14:tracePt t="36483" x="4910138" y="2635250"/>
          <p14:tracePt t="36492" x="5354638" y="2135188"/>
          <p14:tracePt t="36499" x="5886450" y="1571625"/>
          <p14:tracePt t="36507" x="6491288" y="927100"/>
          <p14:tracePt t="36515" x="7112000" y="27463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84A67A-0ABB-C4D1-C290-B011FDC736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KR" dirty="0"/>
              <a:t>Evaluation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9A4E166-7435-CF7A-0B23-F6C2DDCBD6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R"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73E3E824-3FD9-E1FA-30E6-65940B45F5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312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8"/>
    </mc:Choice>
    <mc:Fallback>
      <p:transition spd="slow" advTm="2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11017</TotalTime>
  <Words>1076</Words>
  <Application>Microsoft Macintosh PowerPoint</Application>
  <PresentationFormat>와이드스크린</PresentationFormat>
  <Paragraphs>134</Paragraphs>
  <Slides>14</Slides>
  <Notes>7</Notes>
  <HiddenSlides>0</HiddenSlides>
  <MMClips>14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4" baseType="lpstr">
      <vt:lpstr>맑은 고딕</vt:lpstr>
      <vt:lpstr>NanumBarunGothic</vt:lpstr>
      <vt:lpstr>NotoSansKR</vt:lpstr>
      <vt:lpstr>Söhne</vt:lpstr>
      <vt:lpstr>Arial</vt:lpstr>
      <vt:lpstr>Calibri</vt:lpstr>
      <vt:lpstr>Courier New</vt:lpstr>
      <vt:lpstr>Gill Sans</vt:lpstr>
      <vt:lpstr>Wingdings</vt:lpstr>
      <vt:lpstr>Office Theme</vt:lpstr>
      <vt:lpstr>  CNN Model을 활용한 음악 장르 분류  프로젝트</vt:lpstr>
      <vt:lpstr>Contents</vt:lpstr>
      <vt:lpstr>Background </vt:lpstr>
      <vt:lpstr>프로젝트 개요</vt:lpstr>
      <vt:lpstr>음악 장르 분류</vt:lpstr>
      <vt:lpstr>Design</vt:lpstr>
      <vt:lpstr>음악 장르 분류기 아키텍쳐 : EfficientNet</vt:lpstr>
      <vt:lpstr>음악 장르 분류기 아키텍쳐 : EfficientNet</vt:lpstr>
      <vt:lpstr>Evaluation</vt:lpstr>
      <vt:lpstr>Experimental Setup</vt:lpstr>
      <vt:lpstr>음악 장르 분류 결과</vt:lpstr>
      <vt:lpstr>Confusion Matrix</vt:lpstr>
      <vt:lpstr>Conclusion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데이터 보안</dc:title>
  <dc:creator>김영재</dc:creator>
  <cp:lastModifiedBy>김기현</cp:lastModifiedBy>
  <cp:revision>124</cp:revision>
  <cp:lastPrinted>2023-01-19T05:02:03Z</cp:lastPrinted>
  <dcterms:created xsi:type="dcterms:W3CDTF">2023-01-16T00:39:52Z</dcterms:created>
  <dcterms:modified xsi:type="dcterms:W3CDTF">2023-06-29T14:09:52Z</dcterms:modified>
</cp:coreProperties>
</file>

<file path=docProps/thumbnail.jpeg>
</file>